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4" r:id="rId13"/>
    <p:sldId id="268" r:id="rId14"/>
    <p:sldId id="270" r:id="rId15"/>
    <p:sldId id="267" r:id="rId16"/>
    <p:sldId id="269" r:id="rId17"/>
    <p:sldId id="272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7" r:id="rId32"/>
    <p:sldId id="285" r:id="rId33"/>
    <p:sldId id="286" r:id="rId34"/>
    <p:sldId id="288" r:id="rId35"/>
    <p:sldId id="289" r:id="rId36"/>
    <p:sldId id="290" r:id="rId37"/>
    <p:sldId id="291" r:id="rId38"/>
    <p:sldId id="292" r:id="rId39"/>
    <p:sldId id="294" r:id="rId40"/>
    <p:sldId id="296" r:id="rId41"/>
    <p:sldId id="297" r:id="rId42"/>
    <p:sldId id="298" r:id="rId43"/>
    <p:sldId id="295" r:id="rId44"/>
    <p:sldId id="299" r:id="rId45"/>
    <p:sldId id="302" r:id="rId46"/>
    <p:sldId id="293" r:id="rId47"/>
    <p:sldId id="30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03721-5CBA-4B0A-AF1A-C0B84DA4771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B3E2E1A-E6F7-49F6-8F2C-D8E8A163C25C}">
      <dgm:prSet/>
      <dgm:spPr/>
      <dgm:t>
        <a:bodyPr/>
        <a:lstStyle/>
        <a:p>
          <a:r>
            <a:rPr lang="en-IN"/>
            <a:t>Nucleosome are the basic unit of chromatin organization.</a:t>
          </a:r>
          <a:endParaRPr lang="en-US"/>
        </a:p>
      </dgm:t>
    </dgm:pt>
    <dgm:pt modelId="{338CD45E-B51D-494C-981D-803F184D808A}" type="parTrans" cxnId="{43096DDA-D7A1-4A09-8355-EDB022FFFBAE}">
      <dgm:prSet/>
      <dgm:spPr/>
      <dgm:t>
        <a:bodyPr/>
        <a:lstStyle/>
        <a:p>
          <a:endParaRPr lang="en-US"/>
        </a:p>
      </dgm:t>
    </dgm:pt>
    <dgm:pt modelId="{04D9E724-6990-4DA5-94A6-81DB62125E79}" type="sibTrans" cxnId="{43096DDA-D7A1-4A09-8355-EDB022FFFBAE}">
      <dgm:prSet/>
      <dgm:spPr/>
      <dgm:t>
        <a:bodyPr/>
        <a:lstStyle/>
        <a:p>
          <a:endParaRPr lang="en-US"/>
        </a:p>
      </dgm:t>
    </dgm:pt>
    <dgm:pt modelId="{3F2F2BDC-8B93-47B4-84C2-A98F7832086D}">
      <dgm:prSet/>
      <dgm:spPr/>
      <dgm:t>
        <a:bodyPr/>
        <a:lstStyle/>
        <a:p>
          <a:r>
            <a:rPr lang="en-IN"/>
            <a:t>In Eukaryotes DNA associated with Proteins</a:t>
          </a:r>
          <a:endParaRPr lang="en-US"/>
        </a:p>
      </dgm:t>
    </dgm:pt>
    <dgm:pt modelId="{698216C8-935B-4A2E-922D-109708ADBC83}" type="parTrans" cxnId="{04D8D4E3-481D-434F-A227-43A22443676B}">
      <dgm:prSet/>
      <dgm:spPr/>
      <dgm:t>
        <a:bodyPr/>
        <a:lstStyle/>
        <a:p>
          <a:endParaRPr lang="en-US"/>
        </a:p>
      </dgm:t>
    </dgm:pt>
    <dgm:pt modelId="{42886522-B43B-4197-B167-F530EB42A764}" type="sibTrans" cxnId="{04D8D4E3-481D-434F-A227-43A22443676B}">
      <dgm:prSet/>
      <dgm:spPr/>
      <dgm:t>
        <a:bodyPr/>
        <a:lstStyle/>
        <a:p>
          <a:endParaRPr lang="en-US"/>
        </a:p>
      </dgm:t>
    </dgm:pt>
    <dgm:pt modelId="{47AF89EB-508B-4E1F-B7BE-0F8DA1EEFD2C}">
      <dgm:prSet/>
      <dgm:spPr/>
      <dgm:t>
        <a:bodyPr/>
        <a:lstStyle/>
        <a:p>
          <a:r>
            <a:rPr lang="en-IN"/>
            <a:t>In prokaryotes DNA is Visible or naked</a:t>
          </a:r>
          <a:endParaRPr lang="en-US"/>
        </a:p>
      </dgm:t>
    </dgm:pt>
    <dgm:pt modelId="{4D49E8F0-4113-4907-8C0C-72FAF484C9C0}" type="parTrans" cxnId="{80DE446B-8164-463B-8611-8DAEA9ACD26E}">
      <dgm:prSet/>
      <dgm:spPr/>
      <dgm:t>
        <a:bodyPr/>
        <a:lstStyle/>
        <a:p>
          <a:endParaRPr lang="en-US"/>
        </a:p>
      </dgm:t>
    </dgm:pt>
    <dgm:pt modelId="{709C4816-9F52-4A1F-B65C-47B8D791272D}" type="sibTrans" cxnId="{80DE446B-8164-463B-8611-8DAEA9ACD26E}">
      <dgm:prSet/>
      <dgm:spPr/>
      <dgm:t>
        <a:bodyPr/>
        <a:lstStyle/>
        <a:p>
          <a:endParaRPr lang="en-US"/>
        </a:p>
      </dgm:t>
    </dgm:pt>
    <dgm:pt modelId="{013ED5A3-7691-4003-A5A1-AE60CCE61069}">
      <dgm:prSet/>
      <dgm:spPr/>
      <dgm:t>
        <a:bodyPr/>
        <a:lstStyle/>
        <a:p>
          <a:r>
            <a:rPr lang="en-IN"/>
            <a:t>Nucleosomes are Basic bread like Units of DNA packing</a:t>
          </a:r>
          <a:endParaRPr lang="en-US"/>
        </a:p>
      </dgm:t>
    </dgm:pt>
    <dgm:pt modelId="{183F186C-A194-40B0-A333-0579BA06DD83}" type="parTrans" cxnId="{90A71F26-B4E3-41F8-944C-F10F1CFEE3E9}">
      <dgm:prSet/>
      <dgm:spPr/>
      <dgm:t>
        <a:bodyPr/>
        <a:lstStyle/>
        <a:p>
          <a:endParaRPr lang="en-US"/>
        </a:p>
      </dgm:t>
    </dgm:pt>
    <dgm:pt modelId="{4AC29E72-6582-44E6-B2B7-864D33D10C7B}" type="sibTrans" cxnId="{90A71F26-B4E3-41F8-944C-F10F1CFEE3E9}">
      <dgm:prSet/>
      <dgm:spPr/>
      <dgm:t>
        <a:bodyPr/>
        <a:lstStyle/>
        <a:p>
          <a:endParaRPr lang="en-US"/>
        </a:p>
      </dgm:t>
    </dgm:pt>
    <dgm:pt modelId="{17966E69-B949-4815-B7C2-3111487E6A73}">
      <dgm:prSet/>
      <dgm:spPr/>
      <dgm:t>
        <a:bodyPr/>
        <a:lstStyle/>
        <a:p>
          <a:r>
            <a:rPr lang="en-IN"/>
            <a:t>- -made up of a  segment of DNA wound around a protein core   	that     is composed of 2 copies of each 4 types of Histones</a:t>
          </a:r>
          <a:endParaRPr lang="en-US"/>
        </a:p>
      </dgm:t>
    </dgm:pt>
    <dgm:pt modelId="{44D51941-F68C-425E-8DC7-792E259D5554}" type="parTrans" cxnId="{D80BB06A-4558-4516-A5F6-BB44BDF16D3B}">
      <dgm:prSet/>
      <dgm:spPr/>
      <dgm:t>
        <a:bodyPr/>
        <a:lstStyle/>
        <a:p>
          <a:endParaRPr lang="en-US"/>
        </a:p>
      </dgm:t>
    </dgm:pt>
    <dgm:pt modelId="{2064A348-61FC-429E-A5FC-97C7A5ADBC9B}" type="sibTrans" cxnId="{D80BB06A-4558-4516-A5F6-BB44BDF16D3B}">
      <dgm:prSet/>
      <dgm:spPr/>
      <dgm:t>
        <a:bodyPr/>
        <a:lstStyle/>
        <a:p>
          <a:endParaRPr lang="en-US"/>
        </a:p>
      </dgm:t>
    </dgm:pt>
    <dgm:pt modelId="{D0DF9D0F-7B94-4A45-A9D2-BA8C87641611}">
      <dgm:prSet/>
      <dgm:spPr/>
      <dgm:t>
        <a:bodyPr/>
        <a:lstStyle/>
        <a:p>
          <a:r>
            <a:rPr lang="en-IN"/>
            <a:t>Nucleosomes have :</a:t>
          </a:r>
          <a:endParaRPr lang="en-US"/>
        </a:p>
      </dgm:t>
    </dgm:pt>
    <dgm:pt modelId="{6E6A13DB-D71B-4270-AF9C-C51D11BFBA37}" type="parTrans" cxnId="{3EADD8D8-ABC4-4273-BAB8-C53CCFBC29BA}">
      <dgm:prSet/>
      <dgm:spPr/>
      <dgm:t>
        <a:bodyPr/>
        <a:lstStyle/>
        <a:p>
          <a:endParaRPr lang="en-US"/>
        </a:p>
      </dgm:t>
    </dgm:pt>
    <dgm:pt modelId="{EBAD0865-D037-433D-BA9E-28BDC0630237}" type="sibTrans" cxnId="{3EADD8D8-ABC4-4273-BAB8-C53CCFBC29BA}">
      <dgm:prSet/>
      <dgm:spPr/>
      <dgm:t>
        <a:bodyPr/>
        <a:lstStyle/>
        <a:p>
          <a:endParaRPr lang="en-US"/>
        </a:p>
      </dgm:t>
    </dgm:pt>
    <dgm:pt modelId="{82EF6855-5B54-4DCC-ABA0-046A41033C40}">
      <dgm:prSet/>
      <dgm:spPr/>
      <dgm:t>
        <a:bodyPr/>
        <a:lstStyle/>
        <a:p>
          <a:r>
            <a:rPr lang="en-IN"/>
            <a:t>8 Histones in the core</a:t>
          </a:r>
          <a:endParaRPr lang="en-US"/>
        </a:p>
      </dgm:t>
    </dgm:pt>
    <dgm:pt modelId="{91F30869-68D5-4DCC-BC11-D8A7B78AEBC6}" type="parTrans" cxnId="{2C5B5469-583C-4CD9-831D-F736963D49E6}">
      <dgm:prSet/>
      <dgm:spPr/>
      <dgm:t>
        <a:bodyPr/>
        <a:lstStyle/>
        <a:p>
          <a:endParaRPr lang="en-US"/>
        </a:p>
      </dgm:t>
    </dgm:pt>
    <dgm:pt modelId="{EE63BE8B-E5BA-451E-8C2F-B49360F99A80}" type="sibTrans" cxnId="{2C5B5469-583C-4CD9-831D-F736963D49E6}">
      <dgm:prSet/>
      <dgm:spPr/>
      <dgm:t>
        <a:bodyPr/>
        <a:lstStyle/>
        <a:p>
          <a:endParaRPr lang="en-US"/>
        </a:p>
      </dgm:t>
    </dgm:pt>
    <dgm:pt modelId="{55E62530-496B-40A9-8EEB-14C0EF59064B}">
      <dgm:prSet/>
      <dgm:spPr/>
      <dgm:t>
        <a:bodyPr/>
        <a:lstStyle/>
        <a:p>
          <a:r>
            <a:rPr lang="en-IN"/>
            <a:t>DNA wrapped twice around the core</a:t>
          </a:r>
          <a:endParaRPr lang="en-US"/>
        </a:p>
      </dgm:t>
    </dgm:pt>
    <dgm:pt modelId="{75D28E88-6194-4BBC-BA4C-354ED847C03F}" type="parTrans" cxnId="{09B90F98-6388-4AF9-BDFE-E2F314EA47A8}">
      <dgm:prSet/>
      <dgm:spPr/>
      <dgm:t>
        <a:bodyPr/>
        <a:lstStyle/>
        <a:p>
          <a:endParaRPr lang="en-US"/>
        </a:p>
      </dgm:t>
    </dgm:pt>
    <dgm:pt modelId="{002F5D1F-607D-4F08-AE64-43C65E56736D}" type="sibTrans" cxnId="{09B90F98-6388-4AF9-BDFE-E2F314EA47A8}">
      <dgm:prSet/>
      <dgm:spPr/>
      <dgm:t>
        <a:bodyPr/>
        <a:lstStyle/>
        <a:p>
          <a:endParaRPr lang="en-US"/>
        </a:p>
      </dgm:t>
    </dgm:pt>
    <dgm:pt modelId="{E4DBA675-2C07-4C20-8402-2298F82B86A3}">
      <dgm:prSet/>
      <dgm:spPr/>
      <dgm:t>
        <a:bodyPr/>
        <a:lstStyle/>
        <a:p>
          <a:r>
            <a:rPr lang="en-IN"/>
            <a:t>1 Histone is holding the Nucleosome together</a:t>
          </a:r>
          <a:endParaRPr lang="en-US"/>
        </a:p>
      </dgm:t>
    </dgm:pt>
    <dgm:pt modelId="{5F94CBA9-BF6A-4742-8D5D-DC52C4629055}" type="parTrans" cxnId="{96422F64-1502-4672-80C7-50D03A890493}">
      <dgm:prSet/>
      <dgm:spPr/>
      <dgm:t>
        <a:bodyPr/>
        <a:lstStyle/>
        <a:p>
          <a:endParaRPr lang="en-US"/>
        </a:p>
      </dgm:t>
    </dgm:pt>
    <dgm:pt modelId="{39602D3D-C43C-4191-8357-703C2E5D8CBC}" type="sibTrans" cxnId="{96422F64-1502-4672-80C7-50D03A890493}">
      <dgm:prSet/>
      <dgm:spPr/>
      <dgm:t>
        <a:bodyPr/>
        <a:lstStyle/>
        <a:p>
          <a:endParaRPr lang="en-US"/>
        </a:p>
      </dgm:t>
    </dgm:pt>
    <dgm:pt modelId="{6FFA29DD-51B9-4829-8CC6-4EF8761E4903}">
      <dgm:prSet/>
      <dgm:spPr/>
      <dgm:t>
        <a:bodyPr/>
        <a:lstStyle/>
        <a:p>
          <a:r>
            <a:rPr lang="en-IN"/>
            <a:t>DNA like continues towards the next nucleosome</a:t>
          </a:r>
          <a:endParaRPr lang="en-US"/>
        </a:p>
      </dgm:t>
    </dgm:pt>
    <dgm:pt modelId="{7768427D-BF1C-4263-BDB5-B5C334B3AF72}" type="parTrans" cxnId="{1EC8FA28-FDD6-4B7F-854E-45A1511789C5}">
      <dgm:prSet/>
      <dgm:spPr/>
      <dgm:t>
        <a:bodyPr/>
        <a:lstStyle/>
        <a:p>
          <a:endParaRPr lang="en-US"/>
        </a:p>
      </dgm:t>
    </dgm:pt>
    <dgm:pt modelId="{BB4184A0-5F81-4978-843F-399D7CFB57AF}" type="sibTrans" cxnId="{1EC8FA28-FDD6-4B7F-854E-45A1511789C5}">
      <dgm:prSet/>
      <dgm:spPr/>
      <dgm:t>
        <a:bodyPr/>
        <a:lstStyle/>
        <a:p>
          <a:endParaRPr lang="en-US"/>
        </a:p>
      </dgm:t>
    </dgm:pt>
    <dgm:pt modelId="{B152C7BF-C1EE-4E77-A1C7-F35D0FABDA9F}">
      <dgm:prSet/>
      <dgm:spPr/>
      <dgm:t>
        <a:bodyPr/>
        <a:lstStyle/>
        <a:p>
          <a:r>
            <a:rPr lang="en-IN"/>
            <a:t>DNA is –vely charged (because of phosphate group)</a:t>
          </a:r>
          <a:endParaRPr lang="en-US"/>
        </a:p>
      </dgm:t>
    </dgm:pt>
    <dgm:pt modelId="{F6662567-16F7-4E01-B2D8-CFC620403138}" type="parTrans" cxnId="{023E28E3-3B8F-490F-87CC-0F1573979EDB}">
      <dgm:prSet/>
      <dgm:spPr/>
      <dgm:t>
        <a:bodyPr/>
        <a:lstStyle/>
        <a:p>
          <a:endParaRPr lang="en-US"/>
        </a:p>
      </dgm:t>
    </dgm:pt>
    <dgm:pt modelId="{28BCD59F-490A-408C-8579-190F03D24A24}" type="sibTrans" cxnId="{023E28E3-3B8F-490F-87CC-0F1573979EDB}">
      <dgm:prSet/>
      <dgm:spPr/>
      <dgm:t>
        <a:bodyPr/>
        <a:lstStyle/>
        <a:p>
          <a:endParaRPr lang="en-US"/>
        </a:p>
      </dgm:t>
    </dgm:pt>
    <dgm:pt modelId="{101DA71E-48A8-474C-A28B-4109131EF8C3}">
      <dgm:prSet/>
      <dgm:spPr/>
      <dgm:t>
        <a:bodyPr/>
        <a:lstStyle/>
        <a:p>
          <a:r>
            <a:rPr lang="en-IN"/>
            <a:t>Protein is +vely charged(means Histone) </a:t>
          </a:r>
          <a:endParaRPr lang="en-US"/>
        </a:p>
      </dgm:t>
    </dgm:pt>
    <dgm:pt modelId="{E23F0A73-0EB8-44FD-88F8-975A45FEAC45}" type="parTrans" cxnId="{B1664764-632C-49AF-AECF-AF6B25EF6859}">
      <dgm:prSet/>
      <dgm:spPr/>
      <dgm:t>
        <a:bodyPr/>
        <a:lstStyle/>
        <a:p>
          <a:endParaRPr lang="en-US"/>
        </a:p>
      </dgm:t>
    </dgm:pt>
    <dgm:pt modelId="{87022C0A-B689-45DF-97FC-8C3CB39DB33C}" type="sibTrans" cxnId="{B1664764-632C-49AF-AECF-AF6B25EF6859}">
      <dgm:prSet/>
      <dgm:spPr/>
      <dgm:t>
        <a:bodyPr/>
        <a:lstStyle/>
        <a:p>
          <a:endParaRPr lang="en-US"/>
        </a:p>
      </dgm:t>
    </dgm:pt>
    <dgm:pt modelId="{81A5E559-4C7C-4135-8936-1F6234B95C4E}">
      <dgm:prSet/>
      <dgm:spPr/>
      <dgm:t>
        <a:bodyPr/>
        <a:lstStyle/>
        <a:p>
          <a:r>
            <a:rPr lang="en-IN" dirty="0"/>
            <a:t>DNA and Protein are electromagnetically attached to each other to form chromatin </a:t>
          </a:r>
          <a:endParaRPr lang="en-US" dirty="0"/>
        </a:p>
      </dgm:t>
    </dgm:pt>
    <dgm:pt modelId="{DCCB1CE8-29F0-4B2D-97D5-F74ED8A7C099}" type="parTrans" cxnId="{A0D5660D-0F25-4A5E-AAF2-86FF37DF4CB9}">
      <dgm:prSet/>
      <dgm:spPr/>
      <dgm:t>
        <a:bodyPr/>
        <a:lstStyle/>
        <a:p>
          <a:endParaRPr lang="en-US"/>
        </a:p>
      </dgm:t>
    </dgm:pt>
    <dgm:pt modelId="{F3095BB1-AEC3-4182-8931-D55F2A6B54FD}" type="sibTrans" cxnId="{A0D5660D-0F25-4A5E-AAF2-86FF37DF4CB9}">
      <dgm:prSet/>
      <dgm:spPr/>
      <dgm:t>
        <a:bodyPr/>
        <a:lstStyle/>
        <a:p>
          <a:endParaRPr lang="en-US"/>
        </a:p>
      </dgm:t>
    </dgm:pt>
    <dgm:pt modelId="{2C7F0F42-88EA-41BC-B5E8-AAC25ED432C5}" type="pres">
      <dgm:prSet presAssocID="{DCF03721-5CBA-4B0A-AF1A-C0B84DA4771D}" presName="diagram" presStyleCnt="0">
        <dgm:presLayoutVars>
          <dgm:dir/>
          <dgm:resizeHandles val="exact"/>
        </dgm:presLayoutVars>
      </dgm:prSet>
      <dgm:spPr/>
    </dgm:pt>
    <dgm:pt modelId="{341AF52A-636F-498D-BAF9-1ADFE038D657}" type="pres">
      <dgm:prSet presAssocID="{5B3E2E1A-E6F7-49F6-8F2C-D8E8A163C25C}" presName="node" presStyleLbl="node1" presStyleIdx="0" presStyleCnt="10">
        <dgm:presLayoutVars>
          <dgm:bulletEnabled val="1"/>
        </dgm:presLayoutVars>
      </dgm:prSet>
      <dgm:spPr/>
    </dgm:pt>
    <dgm:pt modelId="{6F666C74-D775-4720-A2C7-18BCF8A643F2}" type="pres">
      <dgm:prSet presAssocID="{04D9E724-6990-4DA5-94A6-81DB62125E79}" presName="sibTrans" presStyleCnt="0"/>
      <dgm:spPr/>
    </dgm:pt>
    <dgm:pt modelId="{4EF3F17C-5F03-45E9-ACEF-159E65CE160C}" type="pres">
      <dgm:prSet presAssocID="{3F2F2BDC-8B93-47B4-84C2-A98F7832086D}" presName="node" presStyleLbl="node1" presStyleIdx="1" presStyleCnt="10">
        <dgm:presLayoutVars>
          <dgm:bulletEnabled val="1"/>
        </dgm:presLayoutVars>
      </dgm:prSet>
      <dgm:spPr/>
    </dgm:pt>
    <dgm:pt modelId="{F2DE6BBB-7F21-4EB1-B14C-C8D064235731}" type="pres">
      <dgm:prSet presAssocID="{42886522-B43B-4197-B167-F530EB42A764}" presName="sibTrans" presStyleCnt="0"/>
      <dgm:spPr/>
    </dgm:pt>
    <dgm:pt modelId="{33A3C5E2-64CC-4876-8882-E7D7FC41B9CD}" type="pres">
      <dgm:prSet presAssocID="{47AF89EB-508B-4E1F-B7BE-0F8DA1EEFD2C}" presName="node" presStyleLbl="node1" presStyleIdx="2" presStyleCnt="10">
        <dgm:presLayoutVars>
          <dgm:bulletEnabled val="1"/>
        </dgm:presLayoutVars>
      </dgm:prSet>
      <dgm:spPr/>
    </dgm:pt>
    <dgm:pt modelId="{5C516F0B-8B3E-4948-9709-8BC2E0A07B69}" type="pres">
      <dgm:prSet presAssocID="{709C4816-9F52-4A1F-B65C-47B8D791272D}" presName="sibTrans" presStyleCnt="0"/>
      <dgm:spPr/>
    </dgm:pt>
    <dgm:pt modelId="{8EF2E879-4B38-45AD-869C-F16AAAF7FD4A}" type="pres">
      <dgm:prSet presAssocID="{013ED5A3-7691-4003-A5A1-AE60CCE61069}" presName="node" presStyleLbl="node1" presStyleIdx="3" presStyleCnt="10">
        <dgm:presLayoutVars>
          <dgm:bulletEnabled val="1"/>
        </dgm:presLayoutVars>
      </dgm:prSet>
      <dgm:spPr/>
    </dgm:pt>
    <dgm:pt modelId="{EA338C49-A15E-47A0-9FE6-06589983D7E4}" type="pres">
      <dgm:prSet presAssocID="{4AC29E72-6582-44E6-B2B7-864D33D10C7B}" presName="sibTrans" presStyleCnt="0"/>
      <dgm:spPr/>
    </dgm:pt>
    <dgm:pt modelId="{C800BEB7-9298-467C-9BDD-3D7E1A571D50}" type="pres">
      <dgm:prSet presAssocID="{17966E69-B949-4815-B7C2-3111487E6A73}" presName="node" presStyleLbl="node1" presStyleIdx="4" presStyleCnt="10">
        <dgm:presLayoutVars>
          <dgm:bulletEnabled val="1"/>
        </dgm:presLayoutVars>
      </dgm:prSet>
      <dgm:spPr/>
    </dgm:pt>
    <dgm:pt modelId="{53A1F2EA-2AF4-49A9-9249-9F6EF2A52388}" type="pres">
      <dgm:prSet presAssocID="{2064A348-61FC-429E-A5FC-97C7A5ADBC9B}" presName="sibTrans" presStyleCnt="0"/>
      <dgm:spPr/>
    </dgm:pt>
    <dgm:pt modelId="{DCE5B2F2-E5EE-4E49-AFE1-21C041754220}" type="pres">
      <dgm:prSet presAssocID="{D0DF9D0F-7B94-4A45-A9D2-BA8C87641611}" presName="node" presStyleLbl="node1" presStyleIdx="5" presStyleCnt="10">
        <dgm:presLayoutVars>
          <dgm:bulletEnabled val="1"/>
        </dgm:presLayoutVars>
      </dgm:prSet>
      <dgm:spPr/>
    </dgm:pt>
    <dgm:pt modelId="{B8D29AA4-3601-47B3-91BC-20731EBF4166}" type="pres">
      <dgm:prSet presAssocID="{EBAD0865-D037-433D-BA9E-28BDC0630237}" presName="sibTrans" presStyleCnt="0"/>
      <dgm:spPr/>
    </dgm:pt>
    <dgm:pt modelId="{294A1D76-EEF8-44AA-89E7-C636B16B32CF}" type="pres">
      <dgm:prSet presAssocID="{6FFA29DD-51B9-4829-8CC6-4EF8761E4903}" presName="node" presStyleLbl="node1" presStyleIdx="6" presStyleCnt="10">
        <dgm:presLayoutVars>
          <dgm:bulletEnabled val="1"/>
        </dgm:presLayoutVars>
      </dgm:prSet>
      <dgm:spPr/>
    </dgm:pt>
    <dgm:pt modelId="{6FA17F77-FFBF-4A59-88DB-EA44EB96F379}" type="pres">
      <dgm:prSet presAssocID="{BB4184A0-5F81-4978-843F-399D7CFB57AF}" presName="sibTrans" presStyleCnt="0"/>
      <dgm:spPr/>
    </dgm:pt>
    <dgm:pt modelId="{38642E1E-0812-46CA-88B7-0ADB49F2E298}" type="pres">
      <dgm:prSet presAssocID="{B152C7BF-C1EE-4E77-A1C7-F35D0FABDA9F}" presName="node" presStyleLbl="node1" presStyleIdx="7" presStyleCnt="10">
        <dgm:presLayoutVars>
          <dgm:bulletEnabled val="1"/>
        </dgm:presLayoutVars>
      </dgm:prSet>
      <dgm:spPr/>
    </dgm:pt>
    <dgm:pt modelId="{D560C15E-EE85-45A3-A984-657202F08712}" type="pres">
      <dgm:prSet presAssocID="{28BCD59F-490A-408C-8579-190F03D24A24}" presName="sibTrans" presStyleCnt="0"/>
      <dgm:spPr/>
    </dgm:pt>
    <dgm:pt modelId="{9C82B0C2-BDB9-41B1-B7DB-CA009D1D04C0}" type="pres">
      <dgm:prSet presAssocID="{101DA71E-48A8-474C-A28B-4109131EF8C3}" presName="node" presStyleLbl="node1" presStyleIdx="8" presStyleCnt="10">
        <dgm:presLayoutVars>
          <dgm:bulletEnabled val="1"/>
        </dgm:presLayoutVars>
      </dgm:prSet>
      <dgm:spPr/>
    </dgm:pt>
    <dgm:pt modelId="{B2EDB856-B8D1-46C8-BD5B-8D9DBEDB17E5}" type="pres">
      <dgm:prSet presAssocID="{87022C0A-B689-45DF-97FC-8C3CB39DB33C}" presName="sibTrans" presStyleCnt="0"/>
      <dgm:spPr/>
    </dgm:pt>
    <dgm:pt modelId="{015A92D5-E337-4B3B-A2BA-F1D9318D98DF}" type="pres">
      <dgm:prSet presAssocID="{81A5E559-4C7C-4135-8936-1F6234B95C4E}" presName="node" presStyleLbl="node1" presStyleIdx="9" presStyleCnt="10" custLinFactNeighborX="-1885" custLinFactNeighborY="217">
        <dgm:presLayoutVars>
          <dgm:bulletEnabled val="1"/>
        </dgm:presLayoutVars>
      </dgm:prSet>
      <dgm:spPr/>
    </dgm:pt>
  </dgm:ptLst>
  <dgm:cxnLst>
    <dgm:cxn modelId="{36361001-2BC7-4CC9-A808-CDFD05F6529F}" type="presOf" srcId="{B152C7BF-C1EE-4E77-A1C7-F35D0FABDA9F}" destId="{38642E1E-0812-46CA-88B7-0ADB49F2E298}" srcOrd="0" destOrd="0" presId="urn:microsoft.com/office/officeart/2005/8/layout/default"/>
    <dgm:cxn modelId="{A0D5660D-0F25-4A5E-AAF2-86FF37DF4CB9}" srcId="{DCF03721-5CBA-4B0A-AF1A-C0B84DA4771D}" destId="{81A5E559-4C7C-4135-8936-1F6234B95C4E}" srcOrd="9" destOrd="0" parTransId="{DCCB1CE8-29F0-4B2D-97D5-F74ED8A7C099}" sibTransId="{F3095BB1-AEC3-4182-8931-D55F2A6B54FD}"/>
    <dgm:cxn modelId="{EA648710-1EB8-4A54-97AE-1BF00E4E035B}" type="presOf" srcId="{D0DF9D0F-7B94-4A45-A9D2-BA8C87641611}" destId="{DCE5B2F2-E5EE-4E49-AFE1-21C041754220}" srcOrd="0" destOrd="0" presId="urn:microsoft.com/office/officeart/2005/8/layout/default"/>
    <dgm:cxn modelId="{90A71F26-B4E3-41F8-944C-F10F1CFEE3E9}" srcId="{DCF03721-5CBA-4B0A-AF1A-C0B84DA4771D}" destId="{013ED5A3-7691-4003-A5A1-AE60CCE61069}" srcOrd="3" destOrd="0" parTransId="{183F186C-A194-40B0-A333-0579BA06DD83}" sibTransId="{4AC29E72-6582-44E6-B2B7-864D33D10C7B}"/>
    <dgm:cxn modelId="{1EC8FA28-FDD6-4B7F-854E-45A1511789C5}" srcId="{DCF03721-5CBA-4B0A-AF1A-C0B84DA4771D}" destId="{6FFA29DD-51B9-4829-8CC6-4EF8761E4903}" srcOrd="6" destOrd="0" parTransId="{7768427D-BF1C-4263-BDB5-B5C334B3AF72}" sibTransId="{BB4184A0-5F81-4978-843F-399D7CFB57AF}"/>
    <dgm:cxn modelId="{D908782F-D4A8-4C1F-B3D6-BEE1EE4AD950}" type="presOf" srcId="{47AF89EB-508B-4E1F-B7BE-0F8DA1EEFD2C}" destId="{33A3C5E2-64CC-4876-8882-E7D7FC41B9CD}" srcOrd="0" destOrd="0" presId="urn:microsoft.com/office/officeart/2005/8/layout/default"/>
    <dgm:cxn modelId="{6FCA1E30-EFB1-47BE-8C41-2F09DF2B933A}" type="presOf" srcId="{013ED5A3-7691-4003-A5A1-AE60CCE61069}" destId="{8EF2E879-4B38-45AD-869C-F16AAAF7FD4A}" srcOrd="0" destOrd="0" presId="urn:microsoft.com/office/officeart/2005/8/layout/default"/>
    <dgm:cxn modelId="{96422F64-1502-4672-80C7-50D03A890493}" srcId="{D0DF9D0F-7B94-4A45-A9D2-BA8C87641611}" destId="{E4DBA675-2C07-4C20-8402-2298F82B86A3}" srcOrd="2" destOrd="0" parTransId="{5F94CBA9-BF6A-4742-8D5D-DC52C4629055}" sibTransId="{39602D3D-C43C-4191-8357-703C2E5D8CBC}"/>
    <dgm:cxn modelId="{B1664764-632C-49AF-AECF-AF6B25EF6859}" srcId="{DCF03721-5CBA-4B0A-AF1A-C0B84DA4771D}" destId="{101DA71E-48A8-474C-A28B-4109131EF8C3}" srcOrd="8" destOrd="0" parTransId="{E23F0A73-0EB8-44FD-88F8-975A45FEAC45}" sibTransId="{87022C0A-B689-45DF-97FC-8C3CB39DB33C}"/>
    <dgm:cxn modelId="{2C5B5469-583C-4CD9-831D-F736963D49E6}" srcId="{D0DF9D0F-7B94-4A45-A9D2-BA8C87641611}" destId="{82EF6855-5B54-4DCC-ABA0-046A41033C40}" srcOrd="0" destOrd="0" parTransId="{91F30869-68D5-4DCC-BC11-D8A7B78AEBC6}" sibTransId="{EE63BE8B-E5BA-451E-8C2F-B49360F99A80}"/>
    <dgm:cxn modelId="{D80BB06A-4558-4516-A5F6-BB44BDF16D3B}" srcId="{DCF03721-5CBA-4B0A-AF1A-C0B84DA4771D}" destId="{17966E69-B949-4815-B7C2-3111487E6A73}" srcOrd="4" destOrd="0" parTransId="{44D51941-F68C-425E-8DC7-792E259D5554}" sibTransId="{2064A348-61FC-429E-A5FC-97C7A5ADBC9B}"/>
    <dgm:cxn modelId="{80DE446B-8164-463B-8611-8DAEA9ACD26E}" srcId="{DCF03721-5CBA-4B0A-AF1A-C0B84DA4771D}" destId="{47AF89EB-508B-4E1F-B7BE-0F8DA1EEFD2C}" srcOrd="2" destOrd="0" parTransId="{4D49E8F0-4113-4907-8C0C-72FAF484C9C0}" sibTransId="{709C4816-9F52-4A1F-B65C-47B8D791272D}"/>
    <dgm:cxn modelId="{CBC26C4B-FCA3-4E30-B95D-C8ACDE3D5DDA}" type="presOf" srcId="{55E62530-496B-40A9-8EEB-14C0EF59064B}" destId="{DCE5B2F2-E5EE-4E49-AFE1-21C041754220}" srcOrd="0" destOrd="2" presId="urn:microsoft.com/office/officeart/2005/8/layout/default"/>
    <dgm:cxn modelId="{2ACD9377-BA35-4913-AAAE-C93170C9FF48}" type="presOf" srcId="{6FFA29DD-51B9-4829-8CC6-4EF8761E4903}" destId="{294A1D76-EEF8-44AA-89E7-C636B16B32CF}" srcOrd="0" destOrd="0" presId="urn:microsoft.com/office/officeart/2005/8/layout/default"/>
    <dgm:cxn modelId="{4AD0F777-5CA7-43C8-9CC7-BFD31977C5B8}" type="presOf" srcId="{DCF03721-5CBA-4B0A-AF1A-C0B84DA4771D}" destId="{2C7F0F42-88EA-41BC-B5E8-AAC25ED432C5}" srcOrd="0" destOrd="0" presId="urn:microsoft.com/office/officeart/2005/8/layout/default"/>
    <dgm:cxn modelId="{5706468A-C7B1-42EB-927D-D7DD397E398C}" type="presOf" srcId="{E4DBA675-2C07-4C20-8402-2298F82B86A3}" destId="{DCE5B2F2-E5EE-4E49-AFE1-21C041754220}" srcOrd="0" destOrd="3" presId="urn:microsoft.com/office/officeart/2005/8/layout/default"/>
    <dgm:cxn modelId="{09B90F98-6388-4AF9-BDFE-E2F314EA47A8}" srcId="{D0DF9D0F-7B94-4A45-A9D2-BA8C87641611}" destId="{55E62530-496B-40A9-8EEB-14C0EF59064B}" srcOrd="1" destOrd="0" parTransId="{75D28E88-6194-4BBC-BA4C-354ED847C03F}" sibTransId="{002F5D1F-607D-4F08-AE64-43C65E56736D}"/>
    <dgm:cxn modelId="{39FBC99A-F0B7-4FAE-AABA-F9E5555CCBA8}" type="presOf" srcId="{5B3E2E1A-E6F7-49F6-8F2C-D8E8A163C25C}" destId="{341AF52A-636F-498D-BAF9-1ADFE038D657}" srcOrd="0" destOrd="0" presId="urn:microsoft.com/office/officeart/2005/8/layout/default"/>
    <dgm:cxn modelId="{1F16BF9E-E617-4701-8F63-ADB13CF536E1}" type="presOf" srcId="{101DA71E-48A8-474C-A28B-4109131EF8C3}" destId="{9C82B0C2-BDB9-41B1-B7DB-CA009D1D04C0}" srcOrd="0" destOrd="0" presId="urn:microsoft.com/office/officeart/2005/8/layout/default"/>
    <dgm:cxn modelId="{C3FA32A3-172A-4C39-B86A-DD92E6E75D1B}" type="presOf" srcId="{81A5E559-4C7C-4135-8936-1F6234B95C4E}" destId="{015A92D5-E337-4B3B-A2BA-F1D9318D98DF}" srcOrd="0" destOrd="0" presId="urn:microsoft.com/office/officeart/2005/8/layout/default"/>
    <dgm:cxn modelId="{E512D0B7-CC67-4310-81F1-8FB5652F708E}" type="presOf" srcId="{3F2F2BDC-8B93-47B4-84C2-A98F7832086D}" destId="{4EF3F17C-5F03-45E9-ACEF-159E65CE160C}" srcOrd="0" destOrd="0" presId="urn:microsoft.com/office/officeart/2005/8/layout/default"/>
    <dgm:cxn modelId="{1E618ED4-E040-4C50-AA76-5AF4B05EC065}" type="presOf" srcId="{17966E69-B949-4815-B7C2-3111487E6A73}" destId="{C800BEB7-9298-467C-9BDD-3D7E1A571D50}" srcOrd="0" destOrd="0" presId="urn:microsoft.com/office/officeart/2005/8/layout/default"/>
    <dgm:cxn modelId="{3EADD8D8-ABC4-4273-BAB8-C53CCFBC29BA}" srcId="{DCF03721-5CBA-4B0A-AF1A-C0B84DA4771D}" destId="{D0DF9D0F-7B94-4A45-A9D2-BA8C87641611}" srcOrd="5" destOrd="0" parTransId="{6E6A13DB-D71B-4270-AF9C-C51D11BFBA37}" sibTransId="{EBAD0865-D037-433D-BA9E-28BDC0630237}"/>
    <dgm:cxn modelId="{43096DDA-D7A1-4A09-8355-EDB022FFFBAE}" srcId="{DCF03721-5CBA-4B0A-AF1A-C0B84DA4771D}" destId="{5B3E2E1A-E6F7-49F6-8F2C-D8E8A163C25C}" srcOrd="0" destOrd="0" parTransId="{338CD45E-B51D-494C-981D-803F184D808A}" sibTransId="{04D9E724-6990-4DA5-94A6-81DB62125E79}"/>
    <dgm:cxn modelId="{023E28E3-3B8F-490F-87CC-0F1573979EDB}" srcId="{DCF03721-5CBA-4B0A-AF1A-C0B84DA4771D}" destId="{B152C7BF-C1EE-4E77-A1C7-F35D0FABDA9F}" srcOrd="7" destOrd="0" parTransId="{F6662567-16F7-4E01-B2D8-CFC620403138}" sibTransId="{28BCD59F-490A-408C-8579-190F03D24A24}"/>
    <dgm:cxn modelId="{04D8D4E3-481D-434F-A227-43A22443676B}" srcId="{DCF03721-5CBA-4B0A-AF1A-C0B84DA4771D}" destId="{3F2F2BDC-8B93-47B4-84C2-A98F7832086D}" srcOrd="1" destOrd="0" parTransId="{698216C8-935B-4A2E-922D-109708ADBC83}" sibTransId="{42886522-B43B-4197-B167-F530EB42A764}"/>
    <dgm:cxn modelId="{73906FF4-19B6-4DD4-8CB2-BA1A72052F67}" type="presOf" srcId="{82EF6855-5B54-4DCC-ABA0-046A41033C40}" destId="{DCE5B2F2-E5EE-4E49-AFE1-21C041754220}" srcOrd="0" destOrd="1" presId="urn:microsoft.com/office/officeart/2005/8/layout/default"/>
    <dgm:cxn modelId="{669FD00D-64BC-433B-8170-FFAA2E468E1F}" type="presParOf" srcId="{2C7F0F42-88EA-41BC-B5E8-AAC25ED432C5}" destId="{341AF52A-636F-498D-BAF9-1ADFE038D657}" srcOrd="0" destOrd="0" presId="urn:microsoft.com/office/officeart/2005/8/layout/default"/>
    <dgm:cxn modelId="{17EA7066-8737-44D0-BBFC-657834DAD788}" type="presParOf" srcId="{2C7F0F42-88EA-41BC-B5E8-AAC25ED432C5}" destId="{6F666C74-D775-4720-A2C7-18BCF8A643F2}" srcOrd="1" destOrd="0" presId="urn:microsoft.com/office/officeart/2005/8/layout/default"/>
    <dgm:cxn modelId="{DC09B203-C80E-4B8A-803B-08C00C4C5F9B}" type="presParOf" srcId="{2C7F0F42-88EA-41BC-B5E8-AAC25ED432C5}" destId="{4EF3F17C-5F03-45E9-ACEF-159E65CE160C}" srcOrd="2" destOrd="0" presId="urn:microsoft.com/office/officeart/2005/8/layout/default"/>
    <dgm:cxn modelId="{B010BF03-3825-4FBC-8EA8-A4AE5D4627F2}" type="presParOf" srcId="{2C7F0F42-88EA-41BC-B5E8-AAC25ED432C5}" destId="{F2DE6BBB-7F21-4EB1-B14C-C8D064235731}" srcOrd="3" destOrd="0" presId="urn:microsoft.com/office/officeart/2005/8/layout/default"/>
    <dgm:cxn modelId="{F1DC33FC-1D0D-4A8D-9D1B-9475BF0E6AE9}" type="presParOf" srcId="{2C7F0F42-88EA-41BC-B5E8-AAC25ED432C5}" destId="{33A3C5E2-64CC-4876-8882-E7D7FC41B9CD}" srcOrd="4" destOrd="0" presId="urn:microsoft.com/office/officeart/2005/8/layout/default"/>
    <dgm:cxn modelId="{871DBDD9-962E-436F-AEF0-2616B6D33310}" type="presParOf" srcId="{2C7F0F42-88EA-41BC-B5E8-AAC25ED432C5}" destId="{5C516F0B-8B3E-4948-9709-8BC2E0A07B69}" srcOrd="5" destOrd="0" presId="urn:microsoft.com/office/officeart/2005/8/layout/default"/>
    <dgm:cxn modelId="{E9BFA15F-10A8-4D0B-9829-289AEA536D76}" type="presParOf" srcId="{2C7F0F42-88EA-41BC-B5E8-AAC25ED432C5}" destId="{8EF2E879-4B38-45AD-869C-F16AAAF7FD4A}" srcOrd="6" destOrd="0" presId="urn:microsoft.com/office/officeart/2005/8/layout/default"/>
    <dgm:cxn modelId="{67AAD71A-D790-4FDC-B536-96D659560912}" type="presParOf" srcId="{2C7F0F42-88EA-41BC-B5E8-AAC25ED432C5}" destId="{EA338C49-A15E-47A0-9FE6-06589983D7E4}" srcOrd="7" destOrd="0" presId="urn:microsoft.com/office/officeart/2005/8/layout/default"/>
    <dgm:cxn modelId="{ECB9C7BA-ED01-43B5-874A-5F57AFBAE6AA}" type="presParOf" srcId="{2C7F0F42-88EA-41BC-B5E8-AAC25ED432C5}" destId="{C800BEB7-9298-467C-9BDD-3D7E1A571D50}" srcOrd="8" destOrd="0" presId="urn:microsoft.com/office/officeart/2005/8/layout/default"/>
    <dgm:cxn modelId="{9AF09CFF-9CE9-4D92-8835-BDBE978A7E20}" type="presParOf" srcId="{2C7F0F42-88EA-41BC-B5E8-AAC25ED432C5}" destId="{53A1F2EA-2AF4-49A9-9249-9F6EF2A52388}" srcOrd="9" destOrd="0" presId="urn:microsoft.com/office/officeart/2005/8/layout/default"/>
    <dgm:cxn modelId="{2D153E60-5E28-49AF-A8FC-4D5A06235D8E}" type="presParOf" srcId="{2C7F0F42-88EA-41BC-B5E8-AAC25ED432C5}" destId="{DCE5B2F2-E5EE-4E49-AFE1-21C041754220}" srcOrd="10" destOrd="0" presId="urn:microsoft.com/office/officeart/2005/8/layout/default"/>
    <dgm:cxn modelId="{D956624D-852E-40DB-A44B-AB5220D9FC2F}" type="presParOf" srcId="{2C7F0F42-88EA-41BC-B5E8-AAC25ED432C5}" destId="{B8D29AA4-3601-47B3-91BC-20731EBF4166}" srcOrd="11" destOrd="0" presId="urn:microsoft.com/office/officeart/2005/8/layout/default"/>
    <dgm:cxn modelId="{AAF7F8EA-485C-4296-A763-229C2A21A9A7}" type="presParOf" srcId="{2C7F0F42-88EA-41BC-B5E8-AAC25ED432C5}" destId="{294A1D76-EEF8-44AA-89E7-C636B16B32CF}" srcOrd="12" destOrd="0" presId="urn:microsoft.com/office/officeart/2005/8/layout/default"/>
    <dgm:cxn modelId="{20D706C4-2B3F-45F6-81FC-3A501952AABE}" type="presParOf" srcId="{2C7F0F42-88EA-41BC-B5E8-AAC25ED432C5}" destId="{6FA17F77-FFBF-4A59-88DB-EA44EB96F379}" srcOrd="13" destOrd="0" presId="urn:microsoft.com/office/officeart/2005/8/layout/default"/>
    <dgm:cxn modelId="{703325C2-99FB-4627-819F-848B474668D2}" type="presParOf" srcId="{2C7F0F42-88EA-41BC-B5E8-AAC25ED432C5}" destId="{38642E1E-0812-46CA-88B7-0ADB49F2E298}" srcOrd="14" destOrd="0" presId="urn:microsoft.com/office/officeart/2005/8/layout/default"/>
    <dgm:cxn modelId="{A994FB7F-FABE-4305-B337-13AB583E18FB}" type="presParOf" srcId="{2C7F0F42-88EA-41BC-B5E8-AAC25ED432C5}" destId="{D560C15E-EE85-45A3-A984-657202F08712}" srcOrd="15" destOrd="0" presId="urn:microsoft.com/office/officeart/2005/8/layout/default"/>
    <dgm:cxn modelId="{6180013E-275D-496C-83ED-7393398CF99C}" type="presParOf" srcId="{2C7F0F42-88EA-41BC-B5E8-AAC25ED432C5}" destId="{9C82B0C2-BDB9-41B1-B7DB-CA009D1D04C0}" srcOrd="16" destOrd="0" presId="urn:microsoft.com/office/officeart/2005/8/layout/default"/>
    <dgm:cxn modelId="{08E3F15D-3625-484F-8B1A-2D9B9FF2E6DD}" type="presParOf" srcId="{2C7F0F42-88EA-41BC-B5E8-AAC25ED432C5}" destId="{B2EDB856-B8D1-46C8-BD5B-8D9DBEDB17E5}" srcOrd="17" destOrd="0" presId="urn:microsoft.com/office/officeart/2005/8/layout/default"/>
    <dgm:cxn modelId="{6AA62729-FAB9-410F-B5A9-6DC380C2219F}" type="presParOf" srcId="{2C7F0F42-88EA-41BC-B5E8-AAC25ED432C5}" destId="{015A92D5-E337-4B3B-A2BA-F1D9318D98DF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AF52A-636F-498D-BAF9-1ADFE038D657}">
      <dsp:nvSpPr>
        <dsp:cNvPr id="0" name=""/>
        <dsp:cNvSpPr/>
      </dsp:nvSpPr>
      <dsp:spPr>
        <a:xfrm>
          <a:off x="862089" y="2391"/>
          <a:ext cx="2134339" cy="12806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Nucleosome are the basic unit of chromatin organization.</a:t>
          </a:r>
          <a:endParaRPr lang="en-US" sz="1400" kern="1200"/>
        </a:p>
      </dsp:txBody>
      <dsp:txXfrm>
        <a:off x="862089" y="2391"/>
        <a:ext cx="2134339" cy="1280603"/>
      </dsp:txXfrm>
    </dsp:sp>
    <dsp:sp modelId="{4EF3F17C-5F03-45E9-ACEF-159E65CE160C}">
      <dsp:nvSpPr>
        <dsp:cNvPr id="0" name=""/>
        <dsp:cNvSpPr/>
      </dsp:nvSpPr>
      <dsp:spPr>
        <a:xfrm>
          <a:off x="3209862" y="2391"/>
          <a:ext cx="2134339" cy="12806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In Eukaryotes DNA associated with Proteins</a:t>
          </a:r>
          <a:endParaRPr lang="en-US" sz="1400" kern="1200"/>
        </a:p>
      </dsp:txBody>
      <dsp:txXfrm>
        <a:off x="3209862" y="2391"/>
        <a:ext cx="2134339" cy="1280603"/>
      </dsp:txXfrm>
    </dsp:sp>
    <dsp:sp modelId="{33A3C5E2-64CC-4876-8882-E7D7FC41B9CD}">
      <dsp:nvSpPr>
        <dsp:cNvPr id="0" name=""/>
        <dsp:cNvSpPr/>
      </dsp:nvSpPr>
      <dsp:spPr>
        <a:xfrm>
          <a:off x="5557636" y="2391"/>
          <a:ext cx="2134339" cy="12806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In prokaryotes DNA is Visible or naked</a:t>
          </a:r>
          <a:endParaRPr lang="en-US" sz="1400" kern="1200"/>
        </a:p>
      </dsp:txBody>
      <dsp:txXfrm>
        <a:off x="5557636" y="2391"/>
        <a:ext cx="2134339" cy="1280603"/>
      </dsp:txXfrm>
    </dsp:sp>
    <dsp:sp modelId="{8EF2E879-4B38-45AD-869C-F16AAAF7FD4A}">
      <dsp:nvSpPr>
        <dsp:cNvPr id="0" name=""/>
        <dsp:cNvSpPr/>
      </dsp:nvSpPr>
      <dsp:spPr>
        <a:xfrm>
          <a:off x="862089" y="1496429"/>
          <a:ext cx="2134339" cy="12806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Nucleosomes are Basic bread like Units of DNA packing</a:t>
          </a:r>
          <a:endParaRPr lang="en-US" sz="1400" kern="1200"/>
        </a:p>
      </dsp:txBody>
      <dsp:txXfrm>
        <a:off x="862089" y="1496429"/>
        <a:ext cx="2134339" cy="1280603"/>
      </dsp:txXfrm>
    </dsp:sp>
    <dsp:sp modelId="{C800BEB7-9298-467C-9BDD-3D7E1A571D50}">
      <dsp:nvSpPr>
        <dsp:cNvPr id="0" name=""/>
        <dsp:cNvSpPr/>
      </dsp:nvSpPr>
      <dsp:spPr>
        <a:xfrm>
          <a:off x="3209862" y="1496429"/>
          <a:ext cx="2134339" cy="12806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- -made up of a  segment of DNA wound around a protein core   	that     is composed of 2 copies of each 4 types of Histones</a:t>
          </a:r>
          <a:endParaRPr lang="en-US" sz="1400" kern="1200"/>
        </a:p>
      </dsp:txBody>
      <dsp:txXfrm>
        <a:off x="3209862" y="1496429"/>
        <a:ext cx="2134339" cy="1280603"/>
      </dsp:txXfrm>
    </dsp:sp>
    <dsp:sp modelId="{DCE5B2F2-E5EE-4E49-AFE1-21C041754220}">
      <dsp:nvSpPr>
        <dsp:cNvPr id="0" name=""/>
        <dsp:cNvSpPr/>
      </dsp:nvSpPr>
      <dsp:spPr>
        <a:xfrm>
          <a:off x="5557636" y="1496429"/>
          <a:ext cx="2134339" cy="12806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Nucleosomes have :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/>
            <a:t>8 Histones in the core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/>
            <a:t>DNA wrapped twice around the core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/>
            <a:t>1 Histone is holding the Nucleosome together</a:t>
          </a:r>
          <a:endParaRPr lang="en-US" sz="1100" kern="1200"/>
        </a:p>
      </dsp:txBody>
      <dsp:txXfrm>
        <a:off x="5557636" y="1496429"/>
        <a:ext cx="2134339" cy="1280603"/>
      </dsp:txXfrm>
    </dsp:sp>
    <dsp:sp modelId="{294A1D76-EEF8-44AA-89E7-C636B16B32CF}">
      <dsp:nvSpPr>
        <dsp:cNvPr id="0" name=""/>
        <dsp:cNvSpPr/>
      </dsp:nvSpPr>
      <dsp:spPr>
        <a:xfrm>
          <a:off x="862089" y="2990466"/>
          <a:ext cx="2134339" cy="12806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DNA like continues towards the next nucleosome</a:t>
          </a:r>
          <a:endParaRPr lang="en-US" sz="1400" kern="1200"/>
        </a:p>
      </dsp:txBody>
      <dsp:txXfrm>
        <a:off x="862089" y="2990466"/>
        <a:ext cx="2134339" cy="1280603"/>
      </dsp:txXfrm>
    </dsp:sp>
    <dsp:sp modelId="{38642E1E-0812-46CA-88B7-0ADB49F2E298}">
      <dsp:nvSpPr>
        <dsp:cNvPr id="0" name=""/>
        <dsp:cNvSpPr/>
      </dsp:nvSpPr>
      <dsp:spPr>
        <a:xfrm>
          <a:off x="3209862" y="2990466"/>
          <a:ext cx="2134339" cy="12806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DNA is –vely charged (because of phosphate group)</a:t>
          </a:r>
          <a:endParaRPr lang="en-US" sz="1400" kern="1200"/>
        </a:p>
      </dsp:txBody>
      <dsp:txXfrm>
        <a:off x="3209862" y="2990466"/>
        <a:ext cx="2134339" cy="1280603"/>
      </dsp:txXfrm>
    </dsp:sp>
    <dsp:sp modelId="{9C82B0C2-BDB9-41B1-B7DB-CA009D1D04C0}">
      <dsp:nvSpPr>
        <dsp:cNvPr id="0" name=""/>
        <dsp:cNvSpPr/>
      </dsp:nvSpPr>
      <dsp:spPr>
        <a:xfrm>
          <a:off x="5557636" y="2990466"/>
          <a:ext cx="2134339" cy="12806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Protein is +vely charged(means Histone) </a:t>
          </a:r>
          <a:endParaRPr lang="en-US" sz="1400" kern="1200"/>
        </a:p>
      </dsp:txBody>
      <dsp:txXfrm>
        <a:off x="5557636" y="2990466"/>
        <a:ext cx="2134339" cy="1280603"/>
      </dsp:txXfrm>
    </dsp:sp>
    <dsp:sp modelId="{015A92D5-E337-4B3B-A2BA-F1D9318D98DF}">
      <dsp:nvSpPr>
        <dsp:cNvPr id="0" name=""/>
        <dsp:cNvSpPr/>
      </dsp:nvSpPr>
      <dsp:spPr>
        <a:xfrm>
          <a:off x="3169630" y="4486896"/>
          <a:ext cx="2134339" cy="12806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DNA and Protein are electromagnetically attached to each other to form chromatin </a:t>
          </a:r>
          <a:endParaRPr lang="en-US" sz="1400" kern="1200" dirty="0"/>
        </a:p>
      </dsp:txBody>
      <dsp:txXfrm>
        <a:off x="3169630" y="4486896"/>
        <a:ext cx="2134339" cy="1280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38:1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3 317 24575,'0'2311'0,"2"-2286"0,1 0 0,0 0 0,13 40 0,-3-8 0,-9-43 0,1 0 0,0-1 0,0 1 0,1-1 0,1 0 0,1-1 0,-1 1 0,16 16 0,86 87 0,-76-84 0,-1 0 0,1-2 0,60 42 0,-71-58 0,0-1 0,1-1 0,0-1 0,1-1 0,0-1 0,28 6 0,-37-10 0,-1 0 0,0 2 0,0-1 0,-1 2 0,0 0 0,0 0 0,20 19 0,-21-17 0,1-1 0,-1 0 0,1 0 0,1-1 0,-1-1 0,1 0 0,1-1 0,14 4 0,-13-6 0,1-1 0,-1 0 0,1-1 0,32-1 0,-41-2 0,0 0 0,0 0 0,-1-1 0,1 1 0,-1-2 0,0 1 0,1-1 0,-1 0 0,-1-1 0,1 1 0,0-1 0,11-10 0,-2-1 0,0 0 0,-1 0 0,-1-2 0,-1 1 0,0-2 0,-1 0 0,-1-1 0,-1 0 0,0 0 0,-2-1 0,0 0 0,-1 0 0,-1-1 0,-1 0 0,-1 0 0,-1-1 0,-1 1 0,-1-38 0,-5-141 0,4-249 0,19 292 0,-10 88 0,2-74 0,-12-644 0,1 776 0,0 1 0,0-1 0,-1 1 0,0-1 0,-1 1 0,0-1 0,0 1 0,-1 0 0,-1 0 0,0 0 0,0 0 0,-1 1 0,-6-11 0,-7-8 0,2-2 0,1 0 0,1 0 0,2-2 0,1 1 0,2-2 0,0 1 0,-5-53 0,8 55 0,-1 1 0,-16-40 0,13 42 0,2 0 0,0 0 0,-3-32 0,5-53 0,6 79 0,-1 0 0,-2 0 0,-11-54 0,12 77 0,-1 1 0,0 0 0,-1 0 0,0 0 0,0 1 0,-1-1 0,0 1 0,-1 0 0,1 0 0,-2 1 0,1 0 0,-1 0 0,0 0 0,0 1 0,-1 0 0,0 1 0,-9-6 0,-1 2 0,0 1 0,-1 1 0,0 0 0,0 2 0,0 0 0,-1 1 0,-36-2 0,-147 6 0,93 4 0,21-5 0,-93 3 0,178-1-5,-1 0 0,1 0-1,-1 0 1,1 0-1,-1 1 1,1-1 0,0 1-1,-1 1 1,1-1 0,0 0-1,0 1 1,1 0 0,-1 0-1,-4 5 1,1 0 33,0 0 1,1 0 0,0 1-1,1-1 1,0 1-1,-5 13 1,0 2-326,2 1 0,1 0 0,1 0 0,-5 37 0,8-26-6529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8:20:29.023"/>
    </inkml:context>
    <inkml:brush xml:id="br0">
      <inkml:brushProperty name="width" value="0.1" units="cm"/>
      <inkml:brushProperty name="height" value="0.1" units="cm"/>
      <inkml:brushProperty name="color" value="#C55A11"/>
    </inkml:brush>
  </inkml:definitions>
  <inkml:trace contextRef="#ctx0" brushRef="#br0">1 1 24575,'0'6'0,"0"10"0,0 8 0,0 6 0,0 19 0,0 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8:20:31.773"/>
    </inkml:context>
    <inkml:brush xml:id="br0">
      <inkml:brushProperty name="width" value="0.1" units="cm"/>
      <inkml:brushProperty name="height" value="0.1" units="cm"/>
      <inkml:brushProperty name="color" value="#C55A11"/>
    </inkml:brush>
  </inkml:definitions>
  <inkml:trace contextRef="#ctx0" brushRef="#br0">1 0 24575,'7'0'0,"8"0"0,9 0 0,7 0 0,5 7 0,-4 9 0,6 1 0,3-2 0,-5 4 0,-3 4 0,1 6 0,0-3 0,1-5 0,2-7 0,-6 2 0,-1 4 0,-6-1-8191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8:20:33.270"/>
    </inkml:context>
    <inkml:brush xml:id="br0">
      <inkml:brushProperty name="width" value="0.1" units="cm"/>
      <inkml:brushProperty name="height" value="0.1" units="cm"/>
      <inkml:brushProperty name="color" value="#C55A11"/>
    </inkml:brush>
  </inkml:definitions>
  <inkml:trace contextRef="#ctx0" brushRef="#br0">454 0 24575,'-7'0'0,"-8"0"0,-9 0 0,-7 0 0,-5 20 0,-2 7 0,-3 4 0,1 12 0,-1-3 0,0-1 0,8 0 0,2-7 0,0-3 0,5 2 0,7-6-8191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8:20:35.298"/>
    </inkml:context>
    <inkml:brush xml:id="br0">
      <inkml:brushProperty name="width" value="0.1" units="cm"/>
      <inkml:brushProperty name="height" value="0.1" units="cm"/>
      <inkml:brushProperty name="color" value="#C55A11"/>
    </inkml:brush>
  </inkml:definitions>
  <inkml:trace contextRef="#ctx0" brushRef="#br0">1 15 24575,'0'-6'0,"6"-3"0,3 14 0,-1 13 0,-1 3-8191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8:20:39.470"/>
    </inkml:context>
    <inkml:brush xml:id="br0">
      <inkml:brushProperty name="width" value="0.1" units="cm"/>
      <inkml:brushProperty name="height" value="0.1" units="cm"/>
      <inkml:brushProperty name="color" value="#C55A11"/>
    </inkml:brush>
  </inkml:definitions>
  <inkml:trace contextRef="#ctx0" brushRef="#br0">0 220 24575,'0'-6'0,"0"-10"0,0-15 0,0-8 0,0-5 0,0-1 0,0 6-8191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8:22:21.675"/>
    </inkml:context>
    <inkml:brush xml:id="br0">
      <inkml:brushProperty name="width" value="0.1" units="cm"/>
      <inkml:brushProperty name="height" value="0.1" units="cm"/>
      <inkml:brushProperty name="color" value="#C55A11"/>
    </inkml:brush>
  </inkml:definitions>
  <inkml:trace contextRef="#ctx0" brushRef="#br0">0 165 24575,'1'14'0,"0"0"0,0 0 0,0-1 0,1 1 0,1-1 0,0 0 0,0 0 0,0 0 0,1-1 0,5 13 0,53 119 0,-35-86 0,-16-31 0,1 0 0,1-1 0,0-1 0,1-2 0,1 0 0,0-1 0,0-1 0,2-2 0,-1 0 0,1-2 0,1-1 0,37 23 0,-26-24 0,2-2 0,-1-2 0,1-3 0,48 4 0,129-15 0,-84-3 0,872 6 0,-975-1 0,1 2 0,-1 1 0,0 1 0,0 2 0,-1 2 0,1 1 0,-1 2 0,0 1 0,0 1 0,-1 2 0,0 1 0,0 2 0,32 39 0,-24-21 0,0 2 0,-2 1 0,-1 3 0,-1 1 0,36 87 0,-58-127 0,0 0 0,0 0 0,0 0 0,0 0 0,-1 0 0,1 1 0,0-1 0,-1 0 0,1 1 0,-1-1 0,1 1 0,-1-1 0,0 1 0,0-1 0,1 1 0,-1 0 0,0-1 0,-1 1 0,1 2 0,-1-5 0,0 1 0,0-1 0,0 0 0,0 0 0,0-1 0,-1 1 0,1 0 0,0-1 0,0 1 0,0-1 0,0 1 0,0-1 0,0 0 0,0 0 0,0 0 0,0 0 0,1 0 0,-1 0 0,0 0 0,0 0 0,0-1 0,1 1 0,-1 0 0,0-1 0,1 1 0,-1-1 0,0-2 0,-9-14 0,0-1 0,0 0 0,2-1 0,-1-1 0,-9-31 0,17 48 0,0 1 0,0-1 0,-1 0 0,1 0 0,1 0 0,-1 0 0,0 0 0,1 0 0,-1 0 0,1 0 0,-1 0 0,1-1 0,0 1 0,0 0 0,1 0 0,-1-1 0,0 1 0,1 0 0,-1 0 0,1 0 0,0 0 0,0 0 0,0 0 0,0 1 0,0-1 0,1 0 0,-1 1 0,1-1 0,-1 1 0,1 0 0,0 0 0,0 0 0,0 0 0,0 1 0,0-1 0,0 1 0,0 0 0,0 0 0,0 0 0,5-2 0,19-11 0,1 1 0,1 3 0,49-11 0,89 2 0,75-13 0,68-3 0,-251 37 0,-8 0 0,55-11 0,-87 6 0,0-1 0,0-2 0,-1-1 0,0-1 0,0-1 0,28-24 0,-29 19 0,0 0 0,-1-2 0,0-1 0,0-1 0,-1-1 0,23-43 0,-29 47 0,-1-1 0,-1-1 0,1 1 0,-1-2 0,-1 1 0,0-2 0,-1 1 0,0-1 0,-1 0 0,0 0 0,1-23 0,0-48-504,-5-165 0,1 240 147,-2-61-6469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0T01:15:56.4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86 24575,'0'-1'0,"0"-1"0,0 1 0,0 0 0,1 0 0,-1 0 0,0-1 0,1 1 0,-1 0 0,1 0 0,-1 0 0,1 0 0,0 0 0,0 0 0,-1 0 0,1 0 0,0 0 0,0 0 0,0 1 0,0-1 0,0 0 0,0 0 0,0 1 0,0-1 0,0 1 0,2-1 0,36-10 0,86 0 0,220 9 0,-170 5 0,906-3 0,-1061 1 0,0 1 0,0 1 0,0 0 0,-1 2 0,0 0 0,21 8 0,110 56 0,-101-46 0,-6 0 0,0 1 0,69 55 0,67 72 0,-164-138 0,16 13 0,2-2 0,1-2 0,1-1 0,1-2 0,1-1 0,0-2 0,73 21 0,-65-19 0,-1 1 0,-1 2 0,-1 2 0,76 56 0,-81-54 0,46 24 0,-61-37 0,-1 0 0,0 1 0,-1 2 0,0 0 0,20 21 0,21 37 0,-43-49 0,40 40 0,-58-63 0,1-1 0,-1 1 0,0-1 0,1 1 0,-1-1 0,1 1 0,0-1 0,-1 1 0,1-1 0,-1 0 0,1 1 0,0-1 0,-1 0 0,1 0 0,0 1 0,-1-1 0,1 0 0,0 0 0,-1 0 0,1 0 0,0 0 0,-1 0 0,1 0 0,0 0 0,-1 0 0,1 0 0,0 0 0,-1 0 0,1 0 0,0-1 0,0 1 0,1-2 0,-1 1 0,0 0 0,0-1 0,0 1 0,0 0 0,-1-1 0,1 1 0,0-1 0,0 1 0,-1-1 0,1 0 0,-1 1 0,1-3 0,5-66 0,-5 56 0,0-4 0,1 0 0,1 1 0,1-1 0,0 1 0,2 0 0,0 1 0,12-25 0,-14 33 0,1-1 0,1 1 0,-1 0 0,1 1 0,0 0 0,1 0 0,0 0 0,0 0 0,0 1 0,1 1 0,0-1 0,0 1 0,1 0 0,-1 1 0,16-5 0,13-5 0,0-1 0,-1-2 0,41-26 0,-57 33 0,0 0 0,0 2 0,1 0 0,0 2 0,1 0 0,-1 1 0,1 1 0,27-1 0,26 2 0,80 6 0,-55 1 0,571-1 0,-434-3 0,-176 3 0,100 17 0,17 3 0,-152-22 0,0-1 0,-1-1 0,1-1 0,0-1 0,25-7 0,-20 2 0,0-1 0,0-2 0,-1 0 0,0-2 0,30-19 0,-46 23 0,0-1 0,0-1 0,-1 0 0,0 0 0,-1-2 0,-1 1 0,0-2 0,0 1 0,-1-1 0,-1-1 0,11-22 0,-11 17 0,5-6 0,-2 0 0,0-1 0,-2 0 0,-1-1 0,-1 0 0,-2 0 0,4-32 0,-8-28-1365,-3 50-5461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26:52.3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98 1 24575,'-5'-1'0,"0"1"0,1 0 0,-1 1 0,0-1 0,1 1 0,-1 0 0,1 0 0,-1 0 0,1 1 0,-1-1 0,1 1 0,0 0 0,0 0 0,0 1 0,0-1 0,-7 7 0,9-6 0,0 0 0,0 0 0,1 0 0,-1 0 0,1 0 0,0 0 0,0 1 0,0-1 0,0 0 0,1 1 0,-1-1 0,1 1 0,0-1 0,0 1 0,0-1 0,0 1 0,1-1 0,-1 1 0,1-1 0,0 0 0,0 1 0,0-1 0,4 6 0,5 13 0,1 0 0,25 36 0,-22-35 0,0 0 0,13 30 0,-16-27-115,10 21-302,-3 1 1,18 75-1,-31-95-6409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26:55.8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71 24575,'8'0'0,"-1"-1"0,1 0 0,-1-1 0,0 0 0,12-4 0,19-5 0,51-10 0,-63 14 0,1 1 0,-1 0 0,40-1 0,-57 7 0,1 0 0,0 1 0,0 0 0,0 1 0,-1 0 0,1 0 0,0 1 0,-1 0 0,0 1 0,0 0 0,0 0 0,0 1 0,10 8 0,-9-5 0,0 1 0,0 0 0,-1 0 0,-1 1 0,1 0 0,-2 0 0,1 1 0,-1 0 0,-1 0 0,0 1 0,-1 0 0,0 0 0,-1 0 0,0 0 0,3 20 0,-2-1 0,-2 0 0,-1 1 0,-1-1 0,-2 0 0,-6 42 0,6-67 0,0 0 0,-1 0 0,1 1 0,-1-1 0,0 0 0,-1 0 0,0-1 0,0 1 0,0 0 0,0-1 0,-1 0 0,0 0 0,0 0 0,0 0 0,-1-1 0,0 1 0,0-1 0,-9 6 0,-6 1 0,-1 0 0,1-2 0,-1-1 0,-23 7 0,25-10 0,0 1 0,1 2 0,0 0 0,-21 12 0,39-20 0,1 0 0,-1 0 0,1 0 0,-1 0 0,0 0 0,1 0 0,-1 0 0,1 0 0,-1 0 0,0 0 0,1 0 0,-1 1 0,1-1 0,-1 0 0,0 0 0,1 0 0,-1 0 0,0 1 0,1-1 0,-1 0 0,0 0 0,1 1 0,-1-1 0,0 0 0,1 1 0,-1-1 0,0 0 0,0 1 0,0-1 0,1 0 0,-1 1 0,0-1 0,0 1 0,0-1 0,0 0 0,0 1 0,0-1 0,0 1 0,0-1 0,0 0 0,0 1 0,0-1 0,0 1 0,0-1 0,0 0 0,0 1 0,0-1 0,0 1 0,0-1 0,0 0 0,-1 1 0,1-1 0,0 1 0,0-1 0,0 0 0,-1 1 0,1-1 0,0 0 0,-1 0 0,1 1 0,0-1 0,-1 0 0,1 0 0,0 1 0,-1-1 0,1 0 0,0 0 0,-1 0 0,0 1 0,37 4 0,-36-5 0,343 2 0,-165-5 0,-167 3-195,0 0 0,0-1 0,0-1 0,0 1 0,0-2 0,14-4 0,13-10-6631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27:00.0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1 123 24575,'12'-2'0,"1"1"0,-1-2 0,1 0 0,-1-1 0,0 0 0,0 0 0,0-1 0,-1-1 0,22-14 0,-17 11 0,0 0 0,0 1 0,1 0 0,21-5 0,-8 6 0,1 1 0,0 1 0,0 2 0,0 1 0,1 2 0,41 4 0,-67-3 0,0 0 0,0 1 0,0 0 0,0 0 0,0 0 0,-1 1 0,1 0 0,-1 0 0,1 0 0,-1 1 0,0 0 0,0 0 0,-1 0 0,1 0 0,-1 1 0,0 0 0,0 0 0,-1 0 0,1 0 0,-1 0 0,0 1 0,-1 0 0,1-1 0,-1 1 0,0 0 0,0 0 0,1 11 0,1 14 0,0 1 0,-2-1 0,-2 1 0,-4 40 0,3-41 0,1-24 0,-1 0 0,1 1 0,-1-1 0,-1 0 0,1 0 0,-1 0 0,0 0 0,-1 0 0,0-1 0,-6 11 0,6-12 0,-1-1 0,0 0 0,0 0 0,0 0 0,-1 0 0,1 0 0,-1-1 0,0 0 0,0 0 0,0 0 0,-1-1 0,1 0 0,-11 3 0,-31 10 0,-88 16 0,132-31 0,0 0 0,0 0 0,0 0 0,-1 0 0,1 0 0,0-1 0,0 1 0,0-1 0,0 0 0,0 0 0,0 0 0,-4-3 0,7 4 0,-1 0 0,1-1 0,-1 1 0,1 0 0,0-1 0,-1 1 0,1 0 0,-1-1 0,1 1 0,0-1 0,-1 1 0,1-1 0,0 1 0,0-1 0,-1 1 0,1-1 0,0 1 0,0-1 0,0 1 0,0-1 0,0 1 0,0-1 0,0 1 0,-1-1 0,2 1 0,-1-2 0,0 1 0,1 0 0,0-1 0,-1 1 0,1 0 0,0 0 0,0 0 0,0 0 0,0 0 0,0 0 0,0 0 0,0 0 0,0 0 0,0 0 0,0 1 0,3-2 0,6-3 0,0 1 0,0 0 0,1 0 0,-1 1 0,1 0 0,0 1 0,21-1 0,85 1 0,-76 3 0,-23-1 0,-5-1 0,-1 1 0,1 1 0,-1 0 0,0 0 0,21 6 0,-30-5 0,1-1 0,-1 0 0,0 1 0,0 0 0,0 0 0,0 0 0,0 0 0,0 0 0,-1 1 0,1-1 0,-1 1 0,0 0 0,1-1 0,-1 1 0,0 0 0,-1 1 0,1-1 0,-1 0 0,1 0 0,-1 1 0,0-1 0,0 0 0,0 1 0,0 5 0,0 4 0,0 0 0,-1 1 0,0-1 0,-1 0 0,-1 1 0,0-1 0,-1 0 0,0 0 0,-1 0 0,-10 20 0,8-18 0,-1 0 0,-1-1 0,0 0 0,-1-1 0,-1 0 0,0 0 0,-1-1 0,-20 18 0,21-23-136,0-1-1,0 0 1,-1 0-1,0-1 1,0 0-1,-1-1 1,1-1-1,-1 1 0,-23 2 1,-6-2-6690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38:4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82 786 24575,'-16'348'0,"-11"610"0,30-643 0,0-256 0,3-1 0,25 108 0,-18-107 0,-2 1 0,5 94 0,-16-83 0,0-11 0,14 120 0,-2-88 0,0 111 0,4 35 0,3 7 0,-13 290 0,-9-281 0,6-180 0,3-1 0,4 0 0,2-1 0,4 0 0,3-1 0,44 111 0,-43-142 0,1-1 0,1-1 0,3 0 0,1-2 0,33 35 0,62 92 0,-108-143 0,-2 1 0,0 0 0,-1 1 0,-1 0 0,-2 1 0,9 37 0,-6-9 0,27 86 0,-30-118 0,0-1 0,2 0 0,0-1 0,1 0 0,0 0 0,2-1 0,24 27 0,16 15 0,56 83 0,20 22 0,-99-130 0,132 140 0,-133-147 0,1-1 0,0-1 0,2-2 0,40 22 0,123 64 0,-60-31 0,269 112 0,-319-163 0,1-5 0,1-3 0,93 7 0,51 10 0,-185-24 0,76 29 0,-86-27 0,1-1 0,0-1 0,53 8 0,451 66 0,-289-16 0,-100-24 0,-34-12 0,-49-11 0,1-3 0,0-4 0,1-2 0,87 4 0,304 0 0,130 3 0,-452-18 0,-15 0 0,144-14 0,-240 7 0,-1 0 0,1-2 0,-1-1 0,51-23 0,-23 4 0,60-40 0,-94 51 0,0-1 0,-2-1 0,0-1 0,-1-1 0,-1 0 0,18-27 0,28-33 0,-24 31 0,-3-3 0,-2-1 0,-2-1 0,24-59 0,37-63 0,-74 142 0,-2-1 0,-1-1 0,-2-1 0,-1 0 0,8-44 0,-4-7 0,7-100 0,-16 57 0,-12-207 0,-24 138 0,21 157 0,0 12 0,-18-51 0,-2-9 0,17 41 0,6 25 0,-1 0 0,0 0 0,-2 1 0,-2-1 0,0 2 0,-1-1 0,-15-23 0,-7-7 0,2-1 0,3-2 0,2 0 0,2-2 0,3 0 0,-15-80 0,22 76 0,8 35 0,-1 0 0,-14-40 0,8 40 0,2-1 0,1 0 0,1-1 0,2 1 0,-4-45 0,9 59 0,-2 0 0,1 0 0,-2 0 0,0 0 0,-1 1 0,0 0 0,-9-16 0,-59-91 0,22 39 0,10 1 0,-60-166 0,56 126 0,25 68 0,-1-2 0,-1 1 0,-3 0 0,-36-55 0,-89-100 0,-38-59 0,39 29 0,-104-181 0,208 340 0,-4 1 0,-97-119 0,118 159 0,1-1 0,-27-54 0,15 26 0,-129-213 0,36 91 0,64 99 0,36 46 0,-1 1 0,-3 2 0,-1 2 0,-2 1 0,-1 2 0,-63-43 0,-118-91 0,189 144 0,-2 2 0,-1 1 0,-1 2 0,-1 1 0,-55-21 0,-204-60 0,265 93 0,-126-30 0,-12-3 0,-145-74 0,165 57 0,-194-49 0,293 99 0,1 3 0,-1 2 0,-59 2 0,-71-5 0,-104-14 0,-291 16 0,293 8 0,190-5 0,47 0 0,0 1 0,1 2 0,-1 3 0,-69 13 0,103-13 0,-1 0 0,1 1 0,1 1 0,-1-1 0,1 2 0,0-1 0,0 1 0,1 1 0,-14 13 0,-8 12 0,-33 46 0,9-10 0,37-51 0,-1 0 0,0-1 0,-1-2 0,-1 0 0,-43 24 0,48-29 0,0 0 0,1 1 0,0 1 0,1 0 0,1 1 0,0 1 0,0 0 0,2 1 0,0 0 0,0 1 0,-13 27 0,14-20 0,0 0 0,2 0 0,1 1 0,1 0 0,1 1 0,1-1 0,1 1 0,0 34 0,4 41-1365,0-50-5461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27:01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13 24575,'0'0'0,"0"-1"0,-1 1 0,1 0 0,0-1 0,0 1 0,0 0 0,0 0 0,0-1 0,0 1 0,0 0 0,0-1 0,-1 1 0,1 0 0,0-1 0,0 1 0,0 0 0,0-1 0,1 1 0,-1 0 0,0-1 0,0 1 0,0 0 0,0 0 0,0-1 0,0 1 0,0 0 0,1-1 0,-1 1 0,0 0 0,0 0 0,0-1 0,1 1 0,-1 0 0,0 0 0,0-1 0,0 1 0,1 0 0,-1 0 0,0 0 0,1 0 0,-1 0 0,0-1 0,0 1 0,1 0 0,-1 0 0,0 0 0,1 0 0,-1 0 0,0 0 0,1 0 0,-1 0 0,0 0 0,1 0 0,-1 0 0,0 0 0,1 0 0,-1 0 0,0 0 0,0 0 0,1 1 0,-1-1 0,1 0 0,12 21 0,0 35 0,9 89 0,-16-91 0,5 78-324,-6 169 0,-6-250-393,1-18-6109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27:04.1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298 0 24575,'2'126'0,"-5"141"0,2-255 0,-1 1 0,0 0 0,-1 0 0,0-1 0,-1 0 0,-1 0 0,0 0 0,0 0 0,-1-1 0,0 1 0,-1-1 0,-1-1 0,1 0 0,-2 0 0,1 0 0,-1-1 0,-1 0 0,0-1 0,0 0 0,-1-1 0,1 0 0,-2 0 0,1-1 0,-1-1 0,0 0 0,0-1 0,0 0 0,0 0 0,-17 1 0,-11 8 0,39-13 0,1 0 0,0 0 0,0 0 0,0 0 0,0 0 0,-1 1 0,1-1 0,0 0 0,0 0 0,0 0 0,0 0 0,0 0 0,0 1 0,-1-1 0,1 0 0,0 0 0,0 0 0,0 0 0,0 1 0,0-1 0,0 0 0,0 0 0,0 0 0,0 1 0,0-1 0,0 0 0,0 0 0,0 0 0,0 1 0,0-1 0,0 0 0,0 0 0,0 0 0,0 0 0,0 1 0,0-1 0,0 0 0,1 0 0,-1 0 0,0 0 0,0 1 0,0-1 0,0 0 0,0 0 0,0 0 0,1 0 0,-1 0 0,0 0 0,0 1 0,0-1 0,24 7 0,99 14-455,1-6 0,175 0 0,-262-15-6371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27:05.2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 0 24575,'0'7'0,"0"8"0,7 3 0,8-3 0,23 3 0,23-1 0,23-4 0,9-4 0,-4-4 0,-11-2 0,-31-2 0,-44-2 0,-43 1 0,-47-1 0,-29 0 0,-2 1 0,7-1 0,22 1-8191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27:07.4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24575,'12'15'0,"-2"1"0,1 0 0,-2 0 0,0 1 0,-1 1 0,-1-1 0,9 34 0,-9-30 0,0 2 0,-2 1 0,4 29 0,2 13 0,-10-62 0,0 0 0,0 0 0,1 0 0,-1 0 0,1 0 0,0-1 0,0 1 0,0 0 0,1-1 0,-1 0 0,1 1 0,0-1 0,0 0 0,0-1 0,0 1 0,0 0 0,1-1 0,-1 0 0,1 1 0,0-2 0,-1 1 0,1 0 0,0-1 0,0 1 0,0-1 0,0 0 0,0-1 0,0 1 0,7 0 0,11-1 0,0-1 0,0-1 0,0 0 0,33-10 0,-8 3 0,-38 8 0,9-2 0,1 0 0,0 2 0,35 1 0,-51 0 0,1 1 0,0-1 0,-1 1 0,1 0 0,-1 0 0,1 1 0,-1-1 0,1 0 0,-1 1 0,0 0 0,5 4 0,-6-5 0,-1 1 0,1-1 0,-1 1 0,0 0 0,0-1 0,0 1 0,0 0 0,0 0 0,0 0 0,-1 0 0,1 0 0,0 0 0,-1 0 0,0 0 0,1 0 0,-1 0 0,0 0 0,0 0 0,0 0 0,0 0 0,-1 0 0,0 3 0,-1 4 0,-1 1 0,0-1 0,-1 0 0,0-1 0,0 1 0,-1-1 0,0 0 0,-13 15 0,-55 57 0,67-74 0,-11 10 15,0-1 0,-1-1 0,0-1 0,-2 0 0,1-2 0,-1 0 0,-23 8 0,-3-2-510,0-2 0,-58 11 0,62-17-6331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27:10.5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24575,'0'14'0,"0"10"0,0 8 0,0 6 0,0 2 0,0 1 0,0 1 0,0 0 0,7-8 0,2-3 0,-1 0 0,-2-5-8191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27:15.2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98 188 24575,'-7'0'0,"0"-1"0,0 1 0,0-1 0,0-1 0,1 1 0,-1-1 0,1 0 0,-1-1 0,-7-3 0,12 5 0,1 0 0,-1 0 0,1 0 0,-1 0 0,1 0 0,0 0 0,0 0 0,-1-1 0,1 1 0,0 0 0,0-1 0,0 1 0,0-1 0,0 0 0,1 1 0,-1-1 0,0 1 0,1-1 0,-1 0 0,1 0 0,0 1 0,-1-1 0,1 0 0,0 0 0,0 1 0,0-1 0,0 0 0,1 0 0,-1 0 0,0 1 0,1-1 0,-1 0 0,1 1 0,-1-1 0,1 0 0,0 1 0,0-1 0,0 1 0,0-1 0,0 1 0,1-2 0,4-6 0,0 1 0,0 0 0,1 0 0,0 0 0,1 1 0,-1 0 0,1 1 0,1-1 0,-1 2 0,1-1 0,0 1 0,0 0 0,16-5 0,-21 9 0,1 0 0,0 0 0,-1 0 0,1 0 0,0 1 0,0 0 0,0 0 0,-1 0 0,1 1 0,0-1 0,0 1 0,-1 0 0,1 1 0,0-1 0,-1 1 0,1 0 0,-1 0 0,0 0 0,0 1 0,0-1 0,0 1 0,0 0 0,0 0 0,-1 1 0,1-1 0,-1 1 0,0-1 0,0 1 0,-1 0 0,1 0 0,2 5 0,-1-1 0,0-1 0,-1 1 0,1-1 0,-2 1 0,1 0 0,-1 0 0,0 0 0,-1 0 0,0 1 0,0-1 0,0 0 0,-1 1 0,-2 13 0,-1-7 0,0 0 0,-2 1 0,1-1 0,-2-1 0,0 1 0,-10 17 0,11-24 0,0 2 0,1-1 0,0 0 0,1 1 0,0 0 0,-2 12 0,5-20 0,-1 1 0,1-1 0,0 0 0,0 0 0,0 1 0,1-1 0,-1 0 0,0 0 0,1 1 0,-1-1 0,1 0 0,0 0 0,0 0 0,0 0 0,0 0 0,0 0 0,0 0 0,1 0 0,-1 0 0,1-1 0,-1 1 0,1-1 0,-1 1 0,1-1 0,0 1 0,0-1 0,0 0 0,0 0 0,0 0 0,0 0 0,0 0 0,0 0 0,0-1 0,3 1 0,3 1 10,1 0 0,0-1-1,-1 0 1,1 0 0,0-1 0,-1-1-1,1 1 1,0-1 0,8-3 0,74-23-1473,-27 2-5363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27:18.1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24575,'1'1'0,"-1"1"0,1-1 0,0 0 0,0 0 0,0-1 0,-1 1 0,1 0 0,0 0 0,0 0 0,0 0 0,0-1 0,0 1 0,0-1 0,1 1 0,-1-1 0,0 1 0,0-1 0,0 1 0,1-1 0,-1 0 0,0 0 0,2 0 0,36 8 0,-33-7 0,59 6 0,108-1 0,-12-2 0,-158-4 0,1 0 0,-1 0 0,0 0 0,0 1 0,1-1 0,-1 1 0,0 0 0,0 0 0,0 0 0,0 0 0,0 0 0,0 1 0,0 0 0,0-1 0,-1 1 0,1 0 0,-1 0 0,1 0 0,-1 1 0,0-1 0,0 1 0,0-1 0,0 1 0,0 0 0,0-1 0,-1 1 0,1 0 0,-1 0 0,0 0 0,0 0 0,0 1 0,0 3 0,-1-2 0,0 1 0,0-1 0,0 1 0,-1 0 0,0-1 0,-1 1 0,1-1 0,-1 0 0,0 1 0,0-1 0,0 0 0,-1 0 0,0 0 0,0 0 0,0-1 0,-1 1 0,-7 7 0,-4 1 0,-1-1 0,0 0 0,-1-1 0,0 0 0,-1-1 0,-26 10 0,-4 3 0,44-21 0,-1 0 0,1 0 0,0 1 0,0 0 0,0 0 0,1 0 0,-1 0 0,1 1 0,0-1 0,-6 8 0,9-10 0,-1 0 0,1-1 0,0 1 0,-1 0 0,1-1 0,0 1 0,0 0 0,0-1 0,0 1 0,0 0 0,0 0 0,0-1 0,0 1 0,0 0 0,0 0 0,0-1 0,0 1 0,0 0 0,0-1 0,1 1 0,-1 0 0,0-1 0,1 1 0,-1 0 0,0-1 0,1 1 0,0 0 0,1 1 0,0-1 0,0 1 0,0-1 0,1 0 0,-1 0 0,0 0 0,1 0 0,-1 0 0,1 0 0,-1-1 0,1 1 0,3 0 0,43 2 0,-36-3 0,1 1 0,-1 0 0,0 1 0,14 4 0,-23-5 0,0 0 0,-1 1 0,1 0 0,-1-1 0,1 1 0,-1 0 0,0 0 0,0 1 0,0-1 0,0 1 0,0 0 0,0-1 0,-1 1 0,1 0 0,-1 1 0,0-1 0,0 0 0,2 6 0,1 4-227,-1 0-1,0 1 1,-1-1-1,-1 1 1,2 15-1,-1 17-6598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27:19.8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24575,'0'7'0,"0"15"0,0 10 0,0 7 0,0 3 0,0 15 0,6 11 0,3 7 0,0-3 0,-2 0 0,-2 1 0,-2-6 0,-1-6 0,5-9 0,1-18 0,0-23 0,-1-32 0,-3-13-8191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27:22.5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314 0 24575,'-2'14'0,"0"-1"0,-1 0 0,-1 0 0,0 0 0,0-1 0,-1 1 0,-1-1 0,0 0 0,-13 18 0,-2 7 0,-40 89 0,38-74 0,-3-1 0,-1-1 0,-41 54 0,64-99 0,0 0 0,0 0 0,0 0 0,1 1 0,-1-1 0,-3 10 0,7-14 0,-1 0 0,1 1 0,0-1 0,-1 0 0,1 0 0,0 0 0,0 1 0,0-1 0,0 0 0,0 0 0,0 0 0,0 1 0,0-1 0,1 0 0,-1 0 0,0 0 0,1 1 0,-1-1 0,1 0 0,-1 0 0,1 0 0,0 0 0,-1 0 0,1 0 0,0 0 0,0 0 0,0 0 0,-1-1 0,1 1 0,0 0 0,0 0 0,0-1 0,0 1 0,0-1 0,1 1 0,-1-1 0,2 1 0,18 6 0,0-2 0,1 0 0,0-2 0,0 0 0,0-2 0,1 0 0,22-3 0,4 2 0,54 0-1365,-11-1-5461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27:23.9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24575,'7'0'0,"21"0"0,27 0 0,30 0 0,34 0 0,17 0 0,11 0 0,1 0 0,-17 0 0,-26 0 0,-36 0 0,-31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39:0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4579 24 24575,'0'-1'0,"0"0"0,0 0 0,0 0 0,0 1 0,0-1 0,0 0 0,0 0 0,-1 0 0,1 0 0,0 0 0,0 1 0,-1-1 0,1 0 0,0 0 0,-1 1 0,1-1 0,-1 0 0,1 0 0,-1 1 0,1-1 0,-1 1 0,0-1 0,1 0 0,-1 1 0,1-1 0,-1 1 0,0-1 0,0 1 0,1 0 0,-1-1 0,0 1 0,0 0 0,0 0 0,1-1 0,-1 1 0,0 0 0,0 0 0,0 0 0,0 0 0,0 0 0,1 0 0,-1 0 0,0 0 0,0 0 0,0 1 0,0-1 0,1 0 0,-1 0 0,0 1 0,-1 0 0,-3 0 0,0 2 0,0-1 0,0 1 0,0-1 0,0 1 0,-8 7 0,-17 18 0,2 2 0,-30 38 0,-8 11 0,28-37 0,-207 215 0,196-211 0,-3-2 0,-1-2 0,-75 45 0,-352 148 0,428-212 0,-6 6 0,-72 48 0,31-16 0,-19 13 0,68-42 0,-1-1 0,-73 32 0,-229 62 0,305-109 0,0 2 0,2 2 0,-77 46 0,30-15 0,-273 134 0,282-146 0,-3-3 0,-155 40 0,214-66 0,0 2 0,1 0 0,0 2 0,-47 32 0,49-30 0,-30 23 0,41-28 0,0-1 0,0-1 0,-1 0 0,0-1 0,-23 10 0,-86 16 0,-12 6 0,102-30 0,0-1 0,-1-2 0,-62 5 0,65-10 0,1 2 0,0 1 0,0 1 0,0 2 0,-34 13 0,38-10-1365,3-2-5461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9:27:25.6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24575,'0'549'0,"0"-540"0,0-1 0,0 1 0,1 0 0,0-1 0,1 1 0,3 10 0,-4-17 0,0 1 0,0-1 0,0 0 0,0 0 0,1 0 0,-1 0 0,1 0 0,0 0 0,-1 0 0,1-1 0,0 1 0,0 0 0,0-1 0,0 0 0,0 1 0,1-1 0,-1 0 0,0 0 0,0 0 0,1 0 0,-1-1 0,1 1 0,-1-1 0,1 1 0,-1-1 0,3 0 0,12-1 0,-1 0 0,1-1 0,-1-1 0,0-1 0,0 0 0,29-12 0,43-9 0,-37 17 0,-1 2 0,1 2 0,83 5 0,-130-1 0,0 1 0,0-1 0,0 1 0,0 0 0,0 0 0,0 0 0,0 0 0,0 1 0,-1-1 0,1 1 0,-1 0 0,1 0 0,-1 1 0,0-1 0,0 1 0,0 0 0,0-1 0,0 1 0,0 0 0,-1 1 0,0-1 0,1 0 0,-1 1 0,-1-1 0,1 1 0,0 0 0,-1 0 0,0-1 0,1 5 0,1 11 0,0-1 0,-2 0 0,0 0 0,-1 1 0,-3 20 0,2-16 0,0-11 0,-1 0 0,0 0 0,0 0 0,-2 0 0,1-1 0,-1 1 0,-1-1 0,0 0 0,-1 0 0,-12 17 0,12-19 0,0-2 0,-1 1 0,1-1 0,-1 0 0,-1 0 0,1-1 0,-1 0 0,0-1 0,-1 1 0,1-1 0,-1-1 0,0 0 0,-18 6 0,-26-1-85,1-3 0,-1-1 0,0-3-1,-70-7 1,66 3-854,-10 0-5887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0:57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24575,'0'974'-1365,"0"-935"-5461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01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1 24575,'34'1'0,"0"2"0,0 2 0,63 17 0,-37-6 0,72 10 0,29 7 0,-150-30 0,0 1 0,0 0 0,0 1 0,-1 0 0,0 0 0,0 1 0,0 1 0,-1 0 0,0 0 0,0 0 0,10 13 0,-9-8 0,0 1 0,0 1 0,-2 0 0,0 0 0,0 1 0,-1-1 0,6 22 0,-4-5 0,-1 0 0,-2 1 0,-2-1 0,0 1 0,-2 0 0,-2 0 0,-6 57 0,4-71 0,-1-1 0,-1 0 0,0 0 0,-2 0 0,0 0 0,0-1 0,-2 0 0,0 0 0,-1-1 0,0 0 0,-13 15 0,5-12 0,0 0 0,-1 0 0,-1-2 0,0 0 0,-2-1 0,0-1 0,-25 12 0,5-3 0,-130 62 0,146-75 0,0-1 0,-1-2 0,0 0 0,0-2 0,-31 3 0,15-4-273,0-1 0,1-3 0,-1-1 0,-70-12 0,79 4-6553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03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0 24575,'0'434'0,"-1"-411"0,-2 0 0,0 0 0,-8 28 0,-7 43 0,13 152-377,6-200-611,-1-12-5838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05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24575,'0'55'0,"12"94"0,-8-128 0,0 0 0,1-1 0,2 0 0,0 0 0,1-1 0,1 1 0,18 28 0,28 28 0,-35-50 0,-1 0 0,24 45 0,-37-59 0,1-1 0,0-1 0,0 1 0,1-1 0,0-1 0,1 1 0,0-1 0,18 14 0,-4-7 0,0-2 0,51 24 0,-45-23 0,39 27 0,-43-25 0,54 27 0,-63-38-170,-1 2-1,0 0 0,0 1 1,-1 1-1,0 0 0,-1 1 1,23 23-1,-10-5-6655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06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 24575,'-1'114'0,"-21"158"0,7-118 0,11 268 0,7-208 0,-3-92-1365,0-80-5461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07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1220 24575,'-2'-165'0,"5"-185"0,14 183 0,4-80 0,-21 222 0,1 0 0,1 0 0,1 0 0,1 0 0,9-28 0,-11 46 0,1 1 0,-1 0 0,1-1 0,1 1 0,-1 1 0,1-1 0,0 0 0,1 1 0,-1 0 0,1 0 0,0 0 0,0 1 0,1-1 0,-1 1 0,1 0 0,0 1 0,0 0 0,0 0 0,1 0 0,-1 0 0,0 1 0,1 0 0,11-1 0,-3 1 0,0 0 0,0 2 0,1 0 0,-1 0 0,0 1 0,1 1 0,-1 1 0,0 0 0,0 1 0,15 6 0,11 7 0,0 1 0,43 28 0,111 77 0,-187-118 0,-1 0 0,0 1 0,-1 0 0,1 0 0,-1 1 0,-1-1 0,1 1 0,-1 1 0,0-1 0,-1 1 0,0 0 0,0 0 0,0 0 0,-1 0 0,-1 1 0,3 8 0,-2 9 0,0 1 0,-2-1 0,0 1 0,-4 27 0,-4 474 0,8-343 0,-1-183-19,0 9 45,0 0 1,-1 0-1,0 0 1,-3 10-1,3-17-118,0-1-1,0 0 1,0 1 0,-1-1-1,0 0 1,1 0-1,-1 0 1,-1 0 0,1 0-1,0 0 1,-1-1-1,1 1 1,-1-1 0,0 0-1,-5 4 1,-35 16-6734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09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0 24575,'-36'8'0,"28"0"0,25 0 0,23 0 0,0-1 0,1-3 0,81-2 0,-82-3 0,1 2 0,-1 2 0,1 1 0,62 15 0,-52-5-227,1-2-1,1-3 1,-1-2-1,2-2 1,65-2-1,-86-4-6598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11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24575,'3'206'0,"-7"226"0,-14-272 0,-2 36 0,20-57-1365,0-102-5461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16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24575,'1'-2'0,"-1"1"0,0 0 0,1-1 0,-1 1 0,1 0 0,-1 0 0,1-1 0,0 1 0,0 0 0,0 0 0,-1 0 0,1 0 0,0 0 0,0 0 0,0 0 0,1 0 0,-1 0 0,0 1 0,0-1 0,0 0 0,1 1 0,-1-1 0,0 1 0,0-1 0,1 1 0,-1-1 0,2 1 0,42-8 0,-40 7 0,10-1 0,0 0 0,1 2 0,-1-1 0,1 2 0,-1 0 0,23 5 0,-31-5 0,-1 1 0,0 1 0,-1-1 0,1 1 0,0 0 0,-1 0 0,1 1 0,-1 0 0,0 0 0,0 0 0,-1 0 0,1 1 0,-1 0 0,0 0 0,0 0 0,-1 0 0,0 1 0,4 7 0,2 4 0,-2 1 0,0-1 0,-1 1 0,-1 1 0,5 33 0,-6-9 0,-2 61 0,0-75 0,1 1 0,9 40 0,-8-51 0,0 1 0,-1 0 0,0 0 0,-2 0 0,-1 0 0,0 0 0,-5 28 0,4-43 0,-1 0 0,-1 0 0,1 0 0,0 0 0,-1-1 0,0 1 0,0-1 0,-1 0 0,1 0 0,-1 0 0,0 0 0,0-1 0,0 1 0,0-1 0,-7 3 0,-10 7 0,0-2 0,-26 10 0,22-10 0,1-1 0,-1-1 0,0-1 0,-29 5 0,53-12 0,12 1 0,37-1 0,63-1 0,-51-2 0,101 3 0,-155 0 6,0 0-1,1 0 1,-1 1-1,0 0 0,0 0 1,0 1-1,-1-1 1,1 1-1,-1 1 1,1-1-1,-1 1 1,0 0-1,0 0 0,-1 0 1,1 1-1,-1-1 1,0 1-1,0 0 1,0 1-1,-1-1 1,5 10-1,-1 0-217,0 1 0,-2 0 0,0 0-1,0 0 1,-1 1 0,2 32 0,-4-14-6614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39:0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24575,'-2'17'0,"0"0"0,-1 0 0,-1 0 0,-11 30 0,3-7 0,7-22 0,0 0 0,-1 0 0,-1-1 0,0 1 0,-2-2 0,0 1 0,0-1 0,-2-1 0,0 1 0,-1-2 0,-22 22 0,21-24 0,0 1 0,1 0 0,0 1 0,2 0 0,-1 1 0,-15 30 0,23-40 0,1-1 0,0 0 0,1 1 0,-1-1 0,1 1 0,0 0 0,0-1 0,0 1 0,0 0 0,1 0 0,0 0 0,0-1 0,0 1 0,1 0 0,0 0 0,0 0 0,0-1 0,0 1 0,1-1 0,0 1 0,0-1 0,0 1 0,0-1 0,1 0 0,-1 0 0,1 0 0,0 0 0,0-1 0,1 1 0,6 4 0,-3-1 0,184 157 0,-162-140 0,1-2 0,1-1 0,1-1 0,44 20 0,-66-34 0,15 6 20,1-2 0,-1 0 0,2-1 0,-1-2 0,56 8 0,-19-8-763,93-4 1,-114-4-6084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17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24575,'-1'0'0,"0"0"0,0 1 0,0-1 0,0 0 0,-1 1 0,1-1 0,0 0 0,0 1 0,0 0 0,0-1 0,0 1 0,1-1 0,-1 1 0,0 0 0,0 0 0,0-1 0,0 1 0,1 0 0,-1 0 0,0 0 0,1 0 0,-1 0 0,1 0 0,-1 0 0,1 0 0,0 0 0,-1 2 0,-6 32 0,6-29 0,-9 112 0,8 198 0,5-148 0,-3 133-1365,0-285-5461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18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24575,'0'5'0,"1"-1"0,1 0 0,-1 1 0,0-1 0,1 0 0,0 1 0,0-1 0,0 0 0,1-1 0,5 8 0,7 13 0,-1 4 0,-1-1 0,-1 2 0,-2 0 0,-1 0 0,-1 1 0,4 34 0,-7-43 0,0 0 0,1 0 0,1 0 0,2-1 0,-1 0 0,2-1 0,1 1 0,15 19 0,28 58 0,-30-42 0,28 55 0,-46-99 0,1 0 0,0-1 0,0 0 0,1-1 0,0 1 0,1-1 0,12 10 0,-20-18-29,0 0-1,0 0 0,0 0 1,0 0-1,0-1 0,1 1 0,-1 0 1,0 0-1,0-1 0,1 1 1,-1-1-1,0 1 0,1-1 1,-1 0-1,0 1 0,1-1 1,-1 0-1,0 0 0,1 0 1,-1 0-1,1 0 0,-1 0 1,0 0-1,1-1 0,-1 1 1,0 0-1,1-1 0,-1 1 1,0-1-1,1 1 0,-1-1 0,0 0 1,0 0-1,0 1 0,0-1 1,0 0-1,0 0 0,0 0 1,0 0-1,0 0 0,0 0 1,0-1-1,-1 1 0,1 0 1,1-2-1,6-19-6796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20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1 24575,'1'84'0,"-4"0"0,-4-1 0,-3 1 0,-22 85 0,5-31 0,19-89 0,-24 83 0,3-27 44,21-70-513,-1-1-1,-24 56 0,20-65-6356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22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1063 24575,'-3'0'0,"1"-1"0,-1 0 0,0 0 0,0 0 0,0 0 0,1 0 0,-1-1 0,1 1 0,-1-1 0,1 0 0,-1 1 0,1-1 0,0 0 0,0-1 0,0 1 0,0 0 0,0-1 0,1 1 0,-1 0 0,1-1 0,-1 0 0,1 1 0,0-1 0,0 0 0,0 0 0,1 0 0,-2-5 0,-2-11 0,0 0 0,-1-35 0,5 6 0,2 0 0,3 0 0,1 0 0,16-56 0,-9 40 0,9-92 0,-20 110 0,3 0 0,2 0 0,23-85 0,-27 124 0,0 0 0,1 0 0,-1 0 0,2 0 0,-1 1 0,1 0 0,-1 0 0,2 0 0,-1 0 0,1 1 0,0 0 0,0 0 0,0 0 0,1 1 0,-1 0 0,1 0 0,0 1 0,0 0 0,0 0 0,1 1 0,-1 0 0,13-2 0,13-2 0,1 3 0,-1 0 0,62 5 0,-89-2 0,2 0 0,1 0 0,-1 1 0,0 0 0,1 1 0,-1 0 0,0 0 0,13 6 0,-16-6 0,-1 1 0,0 0 0,0-1 0,0 1 0,-1 1 0,1-1 0,-1 0 0,1 1 0,-1 0 0,0 0 0,-1 0 0,1 0 0,-1 0 0,4 9 0,2 9 0,-1 0 0,-1 1 0,-1-1 0,0 1 0,-2 0 0,0 25 0,-7 149 0,-1-78 0,4 174-1365,1-258-5461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23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24575,'7'0'0,"8"0"0,9 0 0,13 0 0,14 0 0,5 0 0,-1 0 0,-2 0 0,-5 0 0,-3 0 0,-9 0-8191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25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471 1 24575,'1'0'0,"1"0"0,-1 1 0,0-1 0,1 1 0,-1-1 0,0 1 0,1-1 0,-1 1 0,0 0 0,0 0 0,0 0 0,0 0 0,0 0 0,0 0 0,0 0 0,0 0 0,0 0 0,0 0 0,0 1 0,-1-1 0,1 0 0,-1 0 0,1 1 0,-1-1 0,1 1 0,0 2 0,7 41 0,-7-41 0,5 73 0,-2 0 0,-11 124 0,5-188 0,-1 1 0,0-1 0,-1 0 0,0 0 0,-1-1 0,0 1 0,-1-1 0,0 0 0,-1 0 0,-1-1 0,-9 12 0,-10 8 0,-2 0 0,-41 34 0,57-54 0,-1-2 0,-26 15 0,31-19 0,0-1 0,0 1 0,1 0 0,0 1 0,0 0 0,0 0 0,1 1 0,0 0 0,0 0 0,1 1 0,0-1 0,-6 11 0,-24 67 0,28-63 0,-1 0 0,-1-1 0,-1 1 0,-24 33 0,20-37-9,0 0 89,12-13-508,5-7-580,14-11-5818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26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24575,'0'6'0,"0"10"0,0 8 0,0 6 0,0 6 0,0 2 0,-7 2 0,-2 1 0,0 6 0,2 3 0,2-2 0,2-1 0,2-3 0,-7 5 0,0 1 0,0-9-8191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27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1 120 24575,'19'0'0,"8"2"0,1-2 0,-1-1 0,0-1 0,0-2 0,-1 0 0,1-2 0,48-17 0,-33 7-151,0 1-1,1 2 0,1 1 0,0 3 1,1 2-1,0 1 0,0 3 1,70 3-1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29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1 250 24575,'30'-14'0,"2"2"0,0 0 0,0 2 0,1 2 0,0 1 0,53-4 0,208 5 0,-207 7 0,-29 0 0,-1-4 0,110-18 0,-106 6 0,82-32 0,-39 11 0,-66 25-21,38-15-1323,-50 13-5482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31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24575,'51'3'0,"0"2"0,0 2 0,70 20 0,36 6 0,-16-15 0,119 24 0,-254-40 0,0-1 0,0 1 0,0 0 0,0 0 0,0 1 0,-1 0 0,1 0 0,-1 0 0,1 1 0,-1 0 0,-1 0 0,1 0 0,0 0 0,-1 1 0,5 6 0,-7-7 0,0 0 0,0 0 0,0 1 0,0-1 0,-1 1 0,0 0 0,0-1 0,0 1 0,-1 0 0,1-1 0,-1 1 0,0 0 0,0 0 0,-1-1 0,0 1 0,1 0 0,-2 0 0,1-1 0,0 1 0,-4 6 0,-1 1 0,1 0 0,-2-1 0,0 0 0,0 0 0,-1-1 0,0 0 0,-11 11 0,-74 59 0,68-61 0,1 2 0,0 0 0,-23 28 0,-1 9-46,24-31-394,1 2 1,-38 59-1,46-57-6386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39:43.6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24575,'20'42'0,"-2"0"0,-2 1 0,20 87 0,9 142 0,-11-52 0,-16-127 0,5 0 0,3-1 0,4-2 0,46 93 0,121 175 0,-99-188 0,-55-101 0,86 105 0,-18-27 0,-51-58 0,5-2 0,3-3 0,137 130 0,-157-168 0,80 101 0,-85-93 0,83 81 0,250 211 0,-261-255 0,236 143 0,-141-101 0,65 36 0,-191-123 0,3-3 0,95 32 0,40 18 0,62 52 0,120 53 0,87-4 0,11-42 0,-350-109 0,192 82 0,-173-58 0,51-2 0,-150-48 0,118 47 0,-36-10 0,23 10 0,-115-31 0,103 70 0,-117-69 0,0-3 0,3-1 0,104 43 0,-73-49 0,156 24 0,-70-17 0,175 38 0,499 120 0,-751-162 0,2-4 0,0-4 0,1-5 0,162 5 0,-150-19 0,194 26 0,-195-9 0,1-4 0,0-4 0,117-7 0,197-49 0,-326 29 0,0-4 0,127-48 0,-206 64 0,-1-1 0,0 0 0,0-1 0,0 0 0,-1-2 0,-1 1 0,23-23 0,-7 1 0,39-57 0,0 0 0,-49 64 0,-2-1 0,0-1 0,-2 0 0,22-55 0,13-26 0,-17 53 0,3 2 0,43-48 0,-12 20-73,-31 41-250,-2-1 0,-2-2 0,41-73 0,-52 71-6503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34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24575,'7'-7'0,"8"-2"0,9 0 0,7 2 0,4-4 0,4-1 0,1 2 0,0 9 0,8 12 0,-6 10 0,-2 2 0,-2-3 0,-7-5-8191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20:01:35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463 0 24575,'-13'0'0,"-12"0"0,-7 0 0,-6 0 0,-2 0 0,-2 7 0,7 9 0,2 1 0,1-2 0,6 10 0,6 8 0,1-3 0,-3-6 0,-5-6 0,-4-1 0,3-3-8191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9T20:02:25.9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1568 0,'-7'0,"-9"0,-8 0,-7 0,-17 0,-9 0,-6 0,0 0,4 0,5 0,6 0,4 0,3 0,2 0,-6 0,-2 0,1 7,7 9,5 1,7 5,2 5,-1 11,-3 7,-4 1,5 0,6-1,1-2,3-1,-1-8,3-4,3 1,-2-6,-6 0,-5 3,-5 2,-5 3,5 3,-6 2,-3 1,5 7,8 2,2 1,6-3,-1-2,3-2,-2-1,2-1,4-1,-3 0,2 6,3 10,3 1,4 4,1 0,2-5,2-5,6-4,9-9,15-6,23-7,8-7,-6-1,-6-3,-5-4,-4 4,-1 0,-2-3,-7 3,-2 1,1-4,1-2,10 3,4 0,1-1,-1-4,-1 5,-8 7,2 1,9-4,3-4,0-3,-3-4,-2-2,-2-2,5-1,1 1,5 6,0 2,-2 0,3-1,-1-3,-3-1,-4-1,-3-1,-2-1,-2 0,-1-1,0 1,-1 0,0-1,1 1,-1-7,1-2,0-6,-6-7,3-14,-3-6,-7-3,-9-1,-7 1,-5 1,-4 2,-1 1,-1-5,-1-16,1-3,-1 3,2 5,-1 5,1 6,0-3,0-1,0-4,0-6,0 0,-6-3,-10 3,-1 4,-5 13,-5 6,-5 3,-3 7,-3 9,-1 0,-1-3,0 1,0-1,7-5,9-4,2 3,-2-1,-4 5,-3-1,-3-2,-3-4,-2-4,7-2,-6-2,-2-1,-8 6,4 2,3 6,9 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9T20:21:20.812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7 549,'0'7,"0"8,0 9,0 7,0 4,0 11,0 3,0 7,0 7,0 0,0 2,0-4,0-4,0-7,0-4,6-4,3 5,6 0,1 0,4-2,-2-3,-3 0,-5 4,-3 3,-4-2,-2-1,-1-3,0-1,-1-1,0-2,0 0,1 7,-1 1,8 13,9-3,1-5,-2-5,-3 3,2 0,-1-3,-2-1,-4-4,5 0,-1-3,-2 1,5 5,6 3,-1-1,-2-2,-6 6,-3-1,-4-1,4-2,8 10,7-4,7-5,-2-3,-5 3,-1-6,-3 3,-6 1,-4-2,-5-1,5 6,0 0,-1 0,-2-3,5-2,0-3,-2 0,5-2,-1 13,-2 5,-3-2,-3-3,4-3,1-4,-1 4,4 6,7-5,0-5,-4 3,-4 0,9-1,7-2,0-3,-6-1,1 6,-5 1,10-7,5-4,4-2,3 6,1 3,-1 8,1 1,-1-8,0-6,-7-2,-2-7,0-3,-6 1,1-4,1 0,4 3,3-3,1 1,3-4,8 7,-5 7,-2-3,0 12,-2 0,1-2,0-1,0 0,1-2,-7 0,-2-7,1-2,-6 0,7-4,5-1,-5 9,0 6,0 2,2 8,2-5,-6-4,0 5,0-5,2 3,-4 1,0-1,1-1,3-7,-4-4,6-1,4 2,3 1,0 2,-6 1,-10 1,-2-5,-4-3,0 1,4-5,5-1,4 3,-3 3,-1 3,-4 2,0-5,-4 6,-6 3,9-5,7 11,-2 4,8 1,4-2,-5-3,6-2,2-2,6 5,-4 1,-3-1,4 6,1 5,6 8,0-8,-2-8,-9-4,-6-12,-2-3,-7 5,-1-3,2-1,2 8,3-4,2 0,-4 0,-2-7,2 6,-5 4,7 7,4-2,-4-4,-8-1,-1-7,2-3,-4 0,-5 3,1 1,3 3,-1 1,-4 2,-5 0,3 0,5-6,-1-2,-3 0,9 8,8 4,-3 2,2-1,1-7,-5-4,1-1,1-5,3-1,-5 2,-6 2,-7 10,-6 5,-4 1,-3-1,5-7,8-5,2 0,5-6,5-1,-2 8,-4 5,0 3,4 1,-2-1,1 0,-2-1,-6-1,2-7,4-3,-1 1,-4 1,-5 2,-4 2,10 2,9 0,0 1,2 1,3-1,-4 1,-7-1,1-7,3-1,3-7,5-7,3-7,3-5,1-3,0-2,1-1,0 0,0-1,0 1,-1 1,0-1,0 1,0 0,0 0,0 0,0 0,1 0,5 0,10 0,1 0,5 0,5 0,-2 0,-5 0,-6 0,-5 0,2 0,0 0,4 0,-1 0,12 0,7 0,5 0,16-13,5-5,-7 1,-13 4,-6 3,-8 4,-9 3,-7 2,-5 0,-3-5,-2-1,-1-1,0 2,1 2,0 1,0 2,1 0,0 1,0 0,7 1,2-1,-1 0,-1 0,-2 0,-2 1,-1-1,-1-7,-1-2,0 0,-1 2,8-4,1-1,1 2,-3 3,-1 2,5 2,0 2,-7-6,-5-2,-2 1,-7-5,6 0,2 2,3 3,1-4,7 0,9-4,2 0,3-4,0-5,1-5,4 3,4-1,-3-2,-7-9,-6-5,-7-2,-3 8,-4-4,12-14,4-5,5-11,-8-7,-12 3,-7 2,-9 6,-2 8,-6 8,2-1,11-4,13-20,0-2,-1 4,-1-4,-1 11,-7 4,-3-7,0 9,-4 7,-1-6,3 1,2 3,4-1,-5 2,-6-3,-8-4,0 9,11-8,1-5,-4 1,1 0,-4 3,-6 6,3 13,3 8,0 2,3 8,3 1,-2-2,2 4,2 0,-3-4,1-11,3-4,2-3,-3 0,7 2,-3 0,-7 2,-1 0,9-5,5-2,-4 1,-7-6,-9 1,0 2,3-11,-2-1,-5 3,3 5,-1-1,-5 1,4-3,-2 2,-2-4,-4 2,-2 4,-3 5,-1 3,-1 3,-1 2,7 7,3-3,-1-3,-1 0,-3-2,-1 1,-1-7,-1-1,-1-1,-1 3,1 2,0 2,-1 1,1 1,0 1,0 1,0-1,0 1,0-1,-7 0,-2 0,-6 0,-1 0,-4 6,-5-10,2-5,-3-2,-3 9,-3-2,-3-1,-2 1,5 0,9 2,0 7,-1 3,3 1,-9-3,-5-1,2-2,2 6,-2 0,5 0,1 4,-2 0,-2 5,-10-1,-4 3,-8-15,-1-1,1 4,11 2,4 5,4 0,-1-2,0 3,-1 5,0 6,-9-1,-9-6,-2 1,2 4,3-3,-3-5,1 1,4 4,9-1,5 1,2 5,-14-3,-5-5,0-6,2-6,2 4,-3-15,0 1,-5 1,-12 7,5 3,-7 6,2 2,6 4,7-1,-1 2,3-1,-3 1,8-2,-1 2,1-2,2-5,-4 2,-14-15,-2-8,3 4,12 3,9 8,-3 2,1 0,0-2,2 4,0 7,2-6,-7 1,-7-9,-9-5,0 4,-9-19,1 1,-1-5,-1-6,-2 9,6 6,7 6,8 2,6 9,-8 4,-1-2,1 0,-2 3,-4-6,1-4,5-3,-2-1,2 6,-15-3,-9-3,-5-8,6 5,3 4,-6 0,5 9,2 2,1 0,5-3,9 5,1 1,4-10,4 3,-2-1,-18-8,-5 4,-2-5,-1 4,0-4,6 5,2 9,1 3,-2 0,-1-4,4-2,8-2,0-3,-2 5,-3 2,-18-1,-8-2,5 5,-1-7,-1 3,3 1,-18-2,-5 5,11 1,7-2,7-2,3 4,-3 6,-8 0,-14-16,-10-1,-19-15,-11 1,4 11,7 5,7 1,11 2,6 5,2 8,13 7,9-1,13 2,6 3,1-4,5 1,7 2,-8 3,1 3,-3 1,4 3,5-1,-2 2,-3-1,1 1,-2-1,3 1,-2-1,3 0,4 0,6 0,3 0,-3 0,-1 0,2 0,2 0,2 0,1 0,2 0,1 0,-6 0,-9 0,-2 0,2 0,3 0,4 0,10 6,-2 10,-1 8,7 13,1 14,0-2,-1-3,5-2,8-2,6-2,6 0,5-1,2-1,2 1,0-1,1 14,-1 5,0-1,-1-4,1-3,-1-4,0-2,0-10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9T20:21:35.93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8442 1,'-6'0,"-9"0,-22 0,-18 0,-27 0,-18 0,-13 0,-6 0,-4 0,-1 0,-5 0,-1 7,-5 15,-6 11,0-1,6-5,5-1,11 2,19-4,14-6,15-6,5-5,8-4,1-2,-11-1,-6 5,-11 3,-11 6,5 8,3-1,5-3,-4 2,-1 4,8-3,12-4,-4-5,-8 2,2 5,1 7,0-2,1 1,-15 5,3 2,-4 10,-7 4,8-5,-8 2,-14-5,0-2,-2-1,7 0,0 1,-7 1,2 1,1 0,-8 1,4 0,-18 7,-7 2,8 0,-1-2,3-9,24-4,17-7,16-2,15 2,11-4,7-5,3-6,2 2,-13 12,-12 9,-14 5,4 2,9 1,0 0,12 0,7-8,5-3,1 7,2-3,-1 6,6 2,1 1,6-1,-6 6,-12 1,-13 12,-3 16,2 0,9-5,7-9,2-9,2-7,7-5,7-3,2 4,-4 3,-4 5,3 8,5 1,-1-12,3-5,-2-5,-4-3,1 0,-2-6,3-2,5 1,-1 9,2 5,3 1,5 1,3-2,-5-7,-1 3,2 8,-5 3,0 6,-4 0,1 4,2-1,-2-11,1-8,-3-2,1-3,4 1,-3-1,1 2,4 1,-4-7,2-1,2 1,3 8,4 11,-6 3,-6-7,-1-4,2-4,4-1,4 0,-4 0,-6 1,-1 0,3 0,4 8,4 1,3 1,2-2,2-2,1-2,-1-1,1-2,0 0,-1 0,0 0,1 0,-1 0,0 0,-7 0,-2-1,0 1,2 0,2 0,2 0,2 1,0-1,8 0,2 0,7 0,6 0,1 1,2 5,4 3,3-1,4 6,-5 0,-1-9,-6-6,0-2,3-7,9-2,6-6,-5 1,-1-4,-1 2,-6 3,-1 6,-6 4,1 2,2 3,4-5,-3-2,1-6,2-7,3-1,3-2,2-4,1-5,1 5,7 6,2 0,1-2,-3 3,-2 4,-1 0,-9 1,-3-2,-1-5,2 2,9-3,3 9,-5 8,-3-2,-7 1,-2 1,0 3,-3 1,7 2,5 0,-4 1,0-6,7 4,4 3,1-5,0-3,-1 0,-1-4,-2-2,0 2,0 3,-1-4,7-6,8-1,8 4,1-3,-10 2,-8-3,1-5,1 2,-2-3,-2-2,5 2,8 6,14-1,2-3,2 2,-5-3,-7-2,-15 2,-8 5,-5 0,-1-4,7 8,4 8,0-2,0-7,-1-6,-1-7,6 2,0-1,-7 4,-4 0,5-3,2-4,7 4,1 0,5 4,0 0,-4-3,3-4,-1 3,2 7,-1-1,4 4,-3-2,3-5,4-4,5 2,17 6,14 0,9-4,14 2,5 5,1 13,-2-1,-8 2,1-7,-6-7,-3-8,0 7,-5 1,-8-5,-1-4,-9-5,-1-3,5-4,-6 0,2-2,6 0,0 0,4 1,6-1,-9 1,0-1,24 1,24 0,21 0,37 0,36 0,32 0,9 0,11 1,-10-1,-40-7,-53-2,-53 1,-28-5,2-14,-12-9,-15 2,6-7,14-10,24-2,17-13,11-14,7-28,-18 5,-25 7,-13 6,-24 12,-26 13,-8 4,2-1,-1-4,-9-9,-3 0,-1 7,-6 8,-1 1,2 4,-5-2,2 2,2-10,11-13,-2-7,-7-9,-8 5,-8-16,-6-3,-4 4,-3-1,6 10,1 10,7 4,0 4,5-6,-1 5,3-4,5-8,-3 4,-4-15,-6-6,-6-2,4-5,-1 5,-1-6,-3 4,4 0,1 13,-2 9,-2 7,-3-2,-1-1,-2 8,-1 3,0 8,-1 2,1 5,0-7,-1 0,1 0,0 2,0 1,0 3,0 5,0-7,0 0,0-3,0-24,0-9,0 4,-13 6,-11 4,-2 10,-9 4,-13-13,3 2,-5-6,6-2,-2 9,-8 4,-7-12,7 3,-1 2,2 3,4 14,-3 12,0 8,10 6,4 2,-3 2,-3-7,-20-16,-5 3,-5-4,-16 3,-33-9,-8-7,-9 2,-7 8,21 6,13 14,25 8,14-5,13 6,4 2,5 5,4-5,4 3,3-1,-11-2,-4 5,-6 1,1-3,5 4,11-1,7 5,-3 6,-2 5,-6 4,-9 4,0 1,-5 2,-3 0,1 0,-1 0,5 0,-2-8,4-1,5 0,6 1,3 2,10-4,5-2,-1 2,7-5,-1 1,-1-11,-4-2,3-3,0-3,-2 4,-3 7,-9 6,-5 7,0 4,0 3,1 1,10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9T20:21:43.38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0,'13'7,"18"8,11 9,10 7,11 4,7-3,5 0,4-6,8 5,2 6,-7-5,8 6,10 2,1-4,-3-3,-12-6,-15-8,-11-7,-4-6,10-4,5 5,5 7,10 2,-4-2,4 3,8-2,-6-2,-4 2,-10 0,-5-4,7-3,10-3,10 4,9 0,-7 6,-7 0,-5 5,-5-2,5-4,0-4,6-4,1-3,10 12,15 2,8 6,8-1,8 2,0-3,3-5,-11-5,-1 2,3-2,19-2,2-2,15-3,-2-2,3-2,26 0,45 0,41-1,25 1,13-1,-15 1,-27 0,-34 0,-46 0,-51 6,-31 3,-22 7,-8 6,1 0,-1-3,10-6,-5-5,-5-3,-11-3,-12-2,-4 0,-6-1,-5 0,-6 0,4 0,6 1,0 6,5 3,5-1,12-1,19 4,6 1,0-1,-12-4,-7-2,-11-2,-11-2,-10 0,-14-9,-12-1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9T20:21:45.17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155 1,'6'7,"10"8,14 9,30 7,17 11,9-1,-3-1,-3-1,-2-7,-7-9,-9-8,-2 0,-4-3,-6-4,-10 11,-6 2,-2 4,0 4,1-2,-4 0,-1-4,7-6,6-5,1-6,1 3,0 7,-1 1,-15 4,-31-2,-35 3,-24-3,-22 3,-9-3,-9-5,14 2,7-1,13 3,10-2,9-3,6 3,5-2,-6 10,-1 2,1-5,1-5,1 1,-5 5,-7 5,-8-3,0-4,4-6,5-6,6-4,10-2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9T20:21:50.561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 1,'6'7,"16"8,11 9,-1 14,2 13,7 11,5-4,-7 7,-2-1,-9 3,-8-4,-1-6,-4-6,-5 2,-3-2,-4-2,-2 2,-1 8,6 5,3 7,-2-3,0-7,-3-6,-1 0,5-2,1 3,-1-2,-1-2,4 2,14-1,3-3,2 4,-3-2,1 5,-5-2,0 11,-3 0,-6-4,-5-7,-3-5,-4-5,5 4,1-1,0-1,-2-3,5 13,0 1,-2-1,5-4,-1-5,-2 4,-3 5,-3 0,-2 4,-2-2,-1 2,0-3,-1 3,0 3,1-1,0-6,-1-5,1 1,0 6,0 5,0-1,0-5,0-6,0-11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9T20:21:52.701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25 248,'-7'0,"-2"7,1 9,8 7,10 1,4 3,7 3,5-3,6 6,4 6,9-5,10-2,2 2,-2 0,-3-5,-4 6,-10 3,1 3,2 0,-1-7,7-2,2-7,-8-1,-3 3,-10 2,-8-9,-8-22,-6-18,-4-18,-3-9,0-3,-1-1,14-4,4 1,0 2,4-3,-1 1,-5 4,-4-4,3 1,-1 3,-3 3,-2 4,4 1,0 2,-2 1,-2-6,-2 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3:25:57.0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963 0 24575,'-2'84'0,"-4"-1"0,-3-1 0,-3 1 0,-4-2 0,-4 0 0,-3-1 0,-62 141 0,56-156 0,2 2 0,4 1 0,3 1 0,-22 132 0,36-168 0,-1-1 0,-20 50 0,-8 36 0,20-42 0,3 0 0,-3 89 0,-9 77 0,11-148 0,6-54 0,-1 0 0,-15 39 0,11-42 0,2 1 0,-8 61 0,9-46 0,-2 0 0,-2-1 0,-3-1 0,-23 52 0,-10 33 0,23-55 0,5 1 0,3 1 0,3 1 0,-6 150 0,19-155 0,3-13 0,-4 0 0,-3 0 0,-20 93 0,11-82 0,3 1 0,-2 87 0,11-121 0,-14 98 0,-3 40 0,18-130-273,-3 0 0,-2-1 0,-3 0 0,-15 52 0,13-65-6553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40:02.8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0 24575,'-1'1'0,"0"-1"0,-1 0 0,1 0 0,-1 1 0,1-1 0,-1 0 0,1 2 0,0-2 0,0 1 0,-1-1 0,1 1 0,0 0 0,1-1 0,-1 1 0,0 1 0,-1-1 0,1 0 0,1-1 0,-1 1 0,0 1 0,1-1 0,-1 0 0,1 0 0,-2 0 0,2 1 0,-1-1 0,1 2 0,-8 41 0,7-37 0,-12 144 0,11 203 0,4-192 0,2-96 0,18 94 0,1 31 0,1 0 0,-13-124 0,2 79 0,11 74 0,-6-86 0,79 593 0,-86-662 0,24 82 0,-18-88 0,13 100 0,-26-127 0,2 1 0,0-1 0,2 0 0,2-2 0,1 2 0,1-2 0,1 0 0,20 31 0,-9-15 0,-2 1 0,26 87 0,-3-12 0,-9-41 0,5-2 0,3-2 0,79 105 0,-90-131 0,-3 1 0,24 57 0,-28-56 0,1 0 0,36 50 0,-51-86 0,210 271 0,-212-274 0,1 1 0,-1 0 0,0 0 0,-2 2 0,1-2 0,-3 2 0,1 0 0,-2 0 0,6 28 0,8 19 0,-14-51 0,0 1 0,1-1 0,1 0 0,0-1 0,2 0 0,-2-1 0,3 1 0,16 16 0,10 7 0,48 33 0,-24-20 0,445 401 0,-478-425 0,2 1 0,1-2 0,2-1 0,-1-2 0,49 25 0,145 49 0,-124-53 0,-63-27 0,69 15 0,19 5 0,50 43 0,-116-48 0,120 40 0,281 49 0,-193-54 0,387 147 0,-589-187 0,2-4 0,0-1 0,2-5 0,104 10 0,-132-17 0,0 3 0,-1 1 0,0 2 0,1 2 0,72 38 0,-53-25 0,-23-14 0,0-2 0,1 0 0,74 10 0,-61-12 0,78 23 0,-46-9-195,2-3 0,0-4 0,1-3 0,0-3 0,1-7 0,92-2 0,-138-4-6631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3:25:59.35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24575,'6'0'0,"0"1"0,1 0 0,-1 0 0,0 1 0,-1 0 0,1 0 0,0 0 0,0 1 0,-1-1 0,0 1 0,1 1 0,-1-1 0,0 1 0,0 0 0,-1 0 0,1 0 0,3 5 0,10 13 0,-2-1 0,24 40 0,-11-15 0,28 30 0,-33-46 0,-2 1 0,-1 0 0,-1 2 0,16 36 0,-22-29 0,-6-17 0,1 0 0,17 32 0,-24-51 0,0 0 0,0-1 0,1 1 0,-1 0 0,1-1 0,0 0 0,0 1 0,0-1 0,1 0 0,-1 0 0,1-1 0,0 1 0,-1-1 0,1 0 0,0 0 0,0 0 0,1-1 0,-1 1 0,6 1 0,-5-3 0,-1-1 0,1 1 0,0 0 0,-1-1 0,1 0 0,-1 0 0,0 0 0,1-1 0,-1 0 0,0 1 0,0-1 0,4-3 0,52-36 0,-28 17 0,-10 9 0,-1 0 0,-1-1 0,-1-1 0,0-1 0,-1 0 0,18-25 0,-29 31 14,0 0 0,-1 0 0,0-1 0,-1 1-1,6-26 1,10-72-673,-16 83-130,1-14-6037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3:26:02.83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 24575,'119'-1'0,"145"3"0,-214 5 0,0 1 0,-1 2 0,76 27 0,-117-34 0,22 8 0,-2 1 0,41 23 0,6 4 0,-41-25 0,-1 2 0,-1 1 0,0 1 0,-1 2 0,-1 1 0,48 45 0,-51-38 0,8 11 0,1-2 0,2-2 0,2-1 0,79 51 0,-65-55 0,30 15 0,152 112 0,-172-111 0,3-2 0,97 47 0,20 12 0,-165-91 0,464 313 0,-7 28 0,-401-291 0,-3 4 0,78 93 0,-33-33 0,-103-112 0,40 40 0,-2 2 0,-3 2 0,43 67 0,90 138 0,12 19 0,-36-36 0,-85-139 0,-51-77 0,-1 0 0,-1 2 0,16 35 0,12 36-49,-20-46-389,-2 0-1,25 90 0,-41-105-6387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3:26:05.11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1 310 24575,'5'7'0,"1"1"0,-1-1 0,0 1 0,-1 0 0,5 10 0,14 24 0,-12-29 0,0 0 0,0-1 0,2 0 0,0-1 0,0 0 0,1-1 0,0-1 0,25 13 0,-3-1 0,-7-1 0,32 27 0,-37-28 0,1 0 0,27 15 0,-12-8 0,-27-16 0,0-1 0,1-1 0,0 0 0,28 11 0,-40-18 0,1 0 0,0 0 0,0-1 0,-1 1 0,1-1 0,0 0 0,0 1 0,0-1 0,-1 0 0,1-1 0,0 1 0,0-1 0,0 1 0,-1-1 0,1 0 0,0 0 0,0 0 0,-1 0 0,1 0 0,-1 0 0,1-1 0,-1 0 0,0 1 0,0-1 0,0 0 0,0 0 0,0 0 0,0 0 0,0 0 0,0-1 0,-1 1 0,3-5 0,5-12 0,-1-1 0,-1 0 0,-1 0 0,0-1 0,3-31 0,5-15 0,92-333 0,-93 324-1365,-10 44-5461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9:24:19.02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1024 81 24575,'-86'1'0,"-101"-3"0,168-1 0,0-1 0,1 0 0,-1-2 0,-33-14 0,31 11 0,-1 1 0,0 1 0,-24-5 0,31 10 0,1 0 0,0 1 0,-1 0 0,1 1 0,-1 1 0,1 0 0,0 1 0,0 0 0,-18 6 0,23-5 0,-1 2 0,1-1 0,0 1 0,0 0 0,0 1 0,1 0 0,0 1 0,0-1 0,1 1 0,-1 1 0,2 0 0,-1 0 0,-9 14 0,1 2 0,-44 66 0,-53 109 0,104-179 0,0 1 0,2-1 0,0 1 0,2 0 0,0 0 0,-1 32 0,3-6 0,9 89 0,-5-119 0,2 1 0,0 0 0,1-1 0,0 0 0,1 0 0,1 0 0,1-1 0,0 0 0,2-1 0,-1 0 0,2 0 0,0-1 0,0 0 0,2-1 0,26 23 0,-12-14 0,1-1 0,0-1 0,54 27 0,-62-38 0,1-1 0,0 0 0,0-2 0,0 0 0,1-1 0,0-1 0,23 0 0,132 8 0,235 7 0,-380-18 0,-16-1 0,0 1 0,0-2 0,0 0 0,0-1 0,0-1 0,15-4 0,-27 5 0,1 0 0,-1 0 0,1 0 0,-1-1 0,0 1 0,0-1 0,0 0 0,0-1 0,-1 1 0,1-1 0,-1 1 0,0-1 0,0 0 0,0 0 0,-1-1 0,1 1 0,-1 0 0,0-1 0,0 0 0,-1 1 0,1-1 0,-1 0 0,0 0 0,0-5 0,5-43 0,-3 1 0,-2-1 0,-8-63 0,1-18 0,6 50 0,-5-105 0,3 162 0,-2 0 0,-1 0 0,-1 0 0,-20-50 0,3 29-124,-2 1-1,-37-52 0,39 62-866,0 3-5835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9:24:21.4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1571 42 24575,'-160'0'0,"-174"-23"0,165 8 0,-248 12 0,205 5 0,200-2 0,-1 1 0,1 0 0,-1 0 0,1 1 0,0 1 0,-1 0 0,1 1 0,1 0 0,-1 1 0,0 0 0,1 1 0,0 0 0,1 1 0,-12 8 0,14-7 0,0 0 0,0 0 0,1 0 0,1 1 0,-1 0 0,1 0 0,1 0 0,0 1 0,0 0 0,1 0 0,0 1 0,1-1 0,0 1 0,0-1 0,1 1 0,-1 17 0,0 39 0,2 0 0,9 68 0,-7-127 0,1 0 0,0 0 0,0 0 0,0 0 0,1-1 0,0 1 0,1-1 0,0 0 0,0 0 0,0 0 0,1 0 0,0-1 0,0 0 0,1 0 0,0 0 0,0-1 0,0 0 0,0 0 0,1 0 0,0-1 0,0 0 0,0 0 0,14 4 0,13 4 0,0-1 0,1-3 0,0 0 0,37 2 0,-60-8 0,108 13 0,1-5 0,223-9 0,-330-3 0,0 1 0,0-2 0,0 0 0,0 0 0,-1-1 0,1-1 0,-1 0 0,0-1 0,0-1 0,-1 0 0,0 0 0,0-1 0,0-1 0,-1 0 0,-1-1 0,0 0 0,0 0 0,-1-1 0,0 0 0,-1-1 0,0 0 0,-1 0 0,11-25 0,83-208 0,-92 222 0,-3 10-136,1 1-1,1 0 1,0 1-1,0 0 1,1 0-1,0 1 1,1 0-1,0 1 0,13-9 1,2-2-6690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23:37:10.6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494 0 24575,'60'570'0,"39"1153"0,-106-585 0,2-1020 0,-26 143 0,27-240 0,-1 1 0,-17 40 0,-3 16 0,8-23 0,-2-1 0,-2-1 0,-3-1 0,-44 72 0,38-73 0,2 2 0,2 0 0,3 1 0,-18 65 0,16-10 0,-20 217 0,30-186 0,-5 72 0,22 88 0,-4 97 0,-48 48 0,15-195 0,-32 1044 0,70 1246 0,-4-1398 0,6-1050 0,4-1 0,4 0 0,26 92 0,6 38 0,2 231 0,-44-421 0,1 0 0,2 0 0,1-1 0,2 1 0,0-2 0,2 1 0,2-2 0,0 1 0,29 42 0,-34-56-114,0 0 1,0 1-1,-1 0 0,-1 0 0,-1 1 1,0-1-1,-1 1 0,-1 0 0,-1 1 1,0-1-1,-1 19 0,-5 12-6712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23:37:11.2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24575,'14'1'0,"1"0"0,-1 1 0,0 1 0,1 0 0,-1 1 0,0 1 0,-1 0 0,1 1 0,-1 0 0,0 1 0,-1 0 0,0 1 0,0 1 0,0 0 0,-1 0 0,-1 1 0,0 0 0,10 13 0,14 21 0,-1 2 0,-3 1 0,32 65 0,-53-95 0,140 274 0,-113-225 0,4-2 0,2-2 0,97 110 0,-64-82 0,-56-67-455,-2 1 0,28 52 0,-26-36-6371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23:37:12.18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457 0 24575,'-2'44'0,"-1"-1"0,-2 0 0,-3 0 0,-1-1 0,-21 63 0,-96 194 0,34-91 0,52-80 0,9-24 0,17-57 0,2 1 0,-8 62 0,-6 30 0,14-87-455,1 1 0,-3 67 0,12-86-6371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19:47.3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1 264 24575,'1'11'0,"0"0"0,1-1 0,0 1 0,1-1 0,0 0 0,1 0 0,0 0 0,1 0 0,-1-1 0,10 14 0,81 103 0,-67-92 0,43 70 0,-53-72 0,-2 2 0,-1 0 0,-2 0 0,-1 1 0,7 40 0,-17-63 0,1 1 0,0-1 0,1 1 0,0-1 0,1 0 0,0-1 0,1 1 0,10 14 0,-11-20 0,1 0 0,-1-1 0,1 0 0,0 0 0,1 0 0,-1-1 0,1 1 0,0-2 0,0 1 0,0-1 0,0 0 0,0 0 0,1-1 0,0 0 0,10 1 0,21 3 0,1-3 0,-1-1 0,1-1 0,0-3 0,-1-1 0,0-2 0,0-2 0,0-1 0,-1-2 0,0-1 0,0-3 0,-2-1 0,54-29 0,161-85 0,-216 109 0,-1-2 0,32-27 0,39-25 0,-69 54 0,1 2 0,0 2 0,70-21 0,121-16 0,-119 30 0,239-35 0,-317 52 0,-1-1 0,0-2 0,0-1 0,50-24 0,17-6 0,36-12 0,68-22 0,243-32 66,7 29-505,-279 50-553,-83 12-5834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19:54.8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3048 51 24575,'0'-2'0,"0"-1"0,-1 1 0,0 0 0,1 0 0,-1-1 0,0 1 0,0 0 0,0 0 0,0 0 0,0 0 0,-1 0 0,1 0 0,0 0 0,-1 1 0,0-1 0,1 0 0,-1 1 0,0-1 0,0 1 0,0 0 0,0-1 0,0 1 0,0 0 0,0 0 0,0 1 0,-1-1 0,1 0 0,0 1 0,0-1 0,-1 1 0,1 0 0,-4-1 0,-4 0 0,-1 0 0,1 1 0,-1 0 0,1 1 0,-1 0 0,-13 3 0,-53 20 0,0 3 0,2 3 0,-103 58 0,-6 19 0,39-20 0,-51 29 0,87-49 0,-145 65 0,-208 28 0,35-15 0,382-124 0,-59 37 0,-7 4 0,25-21 0,-2-3 0,-128 37 0,145-53-1365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40:14.2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0 24575,'-1'0'0,"0"0"0,0 1 0,0-1 0,1 0 0,-1 0 0,0 0 0,1 0 0,0 1 0,-1-1 0,0 0 0,0 0 0,1 1 0,-1-1 0,1 0 0,-1 1 0,0-1 0,1 1 0,0-1 0,0 1 0,0-1 0,-1 0 0,1 1 0,0 0 0,-1 0 0,-5 14 0,6-15 0,-8 33 0,4 0 0,1 58 0,3-56 0,17 110 0,2-13 0,-19-120 0,0-1 0,2 0 0,1 0 0,0 1 0,1-1 0,1 0 0,11 18 0,-3-8 0,-1-1 0,-2 2 0,-1-1 0,6 38 0,-8-13 0,-3 57 0,14 71 0,-4-79 0,-1 5 0,9 144 0,-23-213 0,3 0 0,2 0 0,2 0 0,14 35 0,6 22 0,-19-58 0,3-2 0,0 1 0,20 32 0,61 89 0,-73-119 0,-14-24 0,0 1 0,1-1 0,0 0 0,0 0 0,1 0 0,1 0 0,0-1 0,0 1 0,11 6 0,12 7 0,-2 0 0,36 37 0,-14-12 0,-23-23 0,0 0 0,43 23 0,-56-37 0,0 0 0,1-1 0,1 0 0,0 0 0,1-2 0,-1 1 0,31 6 0,324 67 0,-344-74 0,0 0 0,0-1 0,1-1 0,42 1 0,116-5 0,-64-2 0,-56 4 0,-40 1 0,1-2 0,1 0 0,-1-2 0,1 1 0,-2-2 0,41-7 0,-43 4-117,3-1-299,1 1 0,32-4 0,-32 7-6410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19:56.8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24575,'656'0'0,"-642"1"0,-1 0 0,0 0 0,0 1 0,0 1 0,0 0 0,0 1 0,-1 1 0,15 6 0,7 7 0,47 33 0,-15-9 0,247 153 0,-272-168 0,-1 1 0,-1 2 0,41 43 0,93 115 0,-163-176 0,66 71 0,3-3 0,3-3 0,111 79 0,-157-131 0,194 131 0,128 52 0,-340-199-8,1-1 0,0 0-1,0-1 1,1-1-1,0-1 1,0-1 0,25 2-1,18 5-1289,-25-3-5528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8:20:15.396"/>
    </inkml:context>
    <inkml:brush xml:id="br0">
      <inkml:brushProperty name="width" value="0.1" units="cm"/>
      <inkml:brushProperty name="height" value="0.1" units="cm"/>
      <inkml:brushProperty name="color" value="#C55A11"/>
    </inkml:brush>
  </inkml:definitions>
  <inkml:trace contextRef="#ctx0" brushRef="#br0">1 24 24575,'0'-1'0,"1"0"0,-1 0 0,1 0 0,0 0 0,-1 0 0,1 0 0,0 0 0,-1 0 0,1 0 0,0 1 0,0-1 0,0 0 0,0 1 0,0-1 0,0 0 0,0 1 0,0-1 0,0 1 0,0 0 0,0-1 0,0 1 0,0 0 0,2-1 0,29-5 0,-2 6 0,-1 1 0,1 1 0,-1 1 0,1 2 0,51 15 0,-32-9 0,149 47 0,-143-38 0,0-4 0,1-1 0,1-3 0,58 4 0,424-13 0,-271-6 0,-92 1 0,184 5 0,-285 6 0,132 33 0,-121-21 0,-55-13 0,0 1 0,-1 2 0,0 1 0,32 18 0,108 72 0,-38-20 0,67 49 0,-173-115 0,0-2 0,0 0 0,2-2 0,-1-1 0,1-1 0,46 10 0,-68-19 0,29 11 0,-1 1 0,0 1 0,-1 2 0,-1 1 0,-1 2 0,0 1 0,43 38 0,-39-32 0,1-2 0,2-1 0,0-2 0,2-2 0,57 21 0,-35-22 0,-41-13 0,0 1 0,32 13 0,-47-16 0,0 0 0,0 0 0,-1 1 0,1 0 0,-1 0 0,0 0 0,0 0 0,-1 1 0,1 0 0,-1 0 0,0 0 0,7 12 0,-1 6 0,0 1 0,-2 0 0,-1 1 0,0 0 0,-2 0 0,-1 0 0,1 45 0,-41-277 0,29 115 0,10-173 0,-2 258 0,1-1 0,-1 1 0,1 0 0,1 0 0,0-1 0,0 1 0,0 1 0,1-1 0,0 0 0,0 1 0,0 0 0,1 0 0,0 0 0,0 1 0,9-8 0,9-6 0,1 2 0,41-24 0,-35 26 0,1 1 0,1 1 0,52-14 0,-1 1 0,-53 17 0,1 1 0,0 1 0,1 2 0,49-3 0,133 9 0,-107 2 0,-92-3 0,320 16 0,17 33 0,-202-36 0,264-9 0,-213-7 0,-108 3 0,1 3 0,103 18 0,-94-9 0,1-4 0,157-9 0,-98-2 0,-106 4 0,-36 1 0,-1-1 0,1-1 0,0-1 0,0-1 0,-1 0 0,1-2 0,-1 0 0,0-2 0,28-10 0,-9-3 0,-17 9 0,0-2 0,29-19 0,-44 26 0,0 0 0,-1 0 0,0-1 0,0 0 0,-1 0 0,0-1 0,0 1 0,0-1 0,-1 0 0,0-1 0,4-9 0,5-24-195,-1-2 0,-3 1 0,-1-1 0,-2-1 0,-2 0 0,-3-76 0,-1 78-6631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18:20:18.169"/>
    </inkml:context>
    <inkml:brush xml:id="br0">
      <inkml:brushProperty name="width" value="0.1" units="cm"/>
      <inkml:brushProperty name="height" value="0.1" units="cm"/>
      <inkml:brushProperty name="color" value="#C55A11"/>
    </inkml:brush>
  </inkml:definitions>
  <inkml:trace contextRef="#ctx0" brushRef="#br0">1 0 24575,'0'7'0,"0"15"0,0 11 0,6 13 0,3 12 0,-1 2 0,-1-8-8191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5F74-5E3C-77F0-8ED8-4DDC9B736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0F10D-1F8A-33F1-7A8C-03C856770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B5818-A16B-59F1-252D-337B6953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361C-C6E5-42FB-A14E-6B138A117CA9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8B7DE-AED0-112E-97C3-496BBCC7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7DACF-5CAF-3167-0AE9-C9D45019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06595-4634-4A5D-92F1-82F02C0AE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207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A2F3-F319-ECB1-B185-36E8FD81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9A70A-027F-9A82-0CD2-C207E7387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482FB-7DD9-6F0E-38A5-49C359BC3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361C-C6E5-42FB-A14E-6B138A117CA9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DEAF0-C881-018B-43D3-03342D57E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998D3-E41F-6B46-C2E5-6AE70024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06595-4634-4A5D-92F1-82F02C0AE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323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97E72-AEF5-0B0F-4CC5-B9FAFB279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4A315-B0AF-D9E3-89F9-870705858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2C1EE-56A6-F7AF-D7AF-7C62F5F00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361C-C6E5-42FB-A14E-6B138A117CA9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B7F9C-C840-8023-8DFE-AEB64BFE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688D7-62E6-5BBB-8CC8-1DF06732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06595-4634-4A5D-92F1-82F02C0AE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6017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DC56F-0259-4366-BCE7-B10A69500AED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5FA4-37BC-401D-94E4-3F0319E5E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374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DC56F-0259-4366-BCE7-B10A69500AED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5FA4-37BC-401D-94E4-3F0319E5E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625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DC56F-0259-4366-BCE7-B10A69500AED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5FA4-37BC-401D-94E4-3F0319E5E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648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DC56F-0259-4366-BCE7-B10A69500AED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5FA4-37BC-401D-94E4-3F0319E5E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34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DC56F-0259-4366-BCE7-B10A69500AED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5FA4-37BC-401D-94E4-3F0319E5E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568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DC56F-0259-4366-BCE7-B10A69500AED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5FA4-37BC-401D-94E4-3F0319E5E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537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DC56F-0259-4366-BCE7-B10A69500AED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5FA4-37BC-401D-94E4-3F0319E5E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135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DC56F-0259-4366-BCE7-B10A69500AED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5FA4-37BC-401D-94E4-3F0319E5E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422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E5EF-BC34-1BA9-F0B3-14A465F4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8B1F-46B5-0ECA-7F46-FCD38B3C4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837D3-D429-106D-FA18-393527F4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361C-C6E5-42FB-A14E-6B138A117CA9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10153-73B3-1BBD-A0FA-F89084CA1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39F22-7F19-705E-CA07-F805D234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06595-4634-4A5D-92F1-82F02C0AE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345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DC56F-0259-4366-BCE7-B10A69500AED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5FA4-37BC-401D-94E4-3F0319E5E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483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DC56F-0259-4366-BCE7-B10A69500AED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5FA4-37BC-401D-94E4-3F0319E5E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916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DC56F-0259-4366-BCE7-B10A69500AED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5FA4-37BC-401D-94E4-3F0319E5E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26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66A6-4725-7202-89E0-E961E886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7DDBA-DCC3-D65F-BFCF-FE30A4585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ADE8-B0BD-818A-87B3-946D40D09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361C-C6E5-42FB-A14E-6B138A117CA9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BF334-20FB-3B72-B088-1137398D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7B84D-44EC-C566-29FF-96151376A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06595-4634-4A5D-92F1-82F02C0AE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8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F235A-8E2C-3CCB-9F22-32489E9DF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26452-77A0-F4BC-4FCD-85D1679E4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84844-03F5-94B7-89C6-CE94A7644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D3BBB-1A7E-6F1C-E6AF-73785A14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361C-C6E5-42FB-A14E-6B138A117CA9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E2FB8-36B1-E46F-4145-0547F9083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0C554-D024-7827-040B-098198C8C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06595-4634-4A5D-92F1-82F02C0AE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425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900D-AF57-0319-DE14-CB3E0088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749A-DE90-968A-5E98-FE93285EF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3C6A9-7F47-8D76-E7ED-E5CEBF240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1E06C-76E2-FDA3-EF33-9502DEC42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5382E-CA75-9CFA-D6BB-A830FDD88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06CC2E-1580-D5CE-9130-B9BA6104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361C-C6E5-42FB-A14E-6B138A117CA9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9690A0-137B-7FF4-0040-6A88470A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F805D8-9EEE-3AA8-D361-4A2238A0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06595-4634-4A5D-92F1-82F02C0AE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260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AEEA-8074-4C60-267B-D13901DB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CA181-491C-E864-0E49-C8D363DA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361C-C6E5-42FB-A14E-6B138A117CA9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B2CF6-AC80-B402-8C03-AD45B471E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05001-4F87-D3A3-1FEF-6089E22D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06595-4634-4A5D-92F1-82F02C0AE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326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D292D3-25B6-AEA0-5301-05CD4386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361C-C6E5-42FB-A14E-6B138A117CA9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B5664-ED50-6166-3DF4-2003425F2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E91DC-AF5B-C69C-910E-131AE639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06595-4634-4A5D-92F1-82F02C0AE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62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AAA9-1334-9510-873A-B5E892F53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5150F-B4A6-0C14-F84E-265E27D5A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7A09A-C7F7-5128-C122-142CD154E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B1C38-0F86-3DB8-0852-F33C46CEE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361C-C6E5-42FB-A14E-6B138A117CA9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34960-348C-FC1B-E55A-900F90EC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1DB7-4EB6-B9C2-29F6-89E0A8BF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06595-4634-4A5D-92F1-82F02C0AE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931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E72D-0926-E329-CEED-BFF4C8BC3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53F7C6-B793-9FA2-F2FC-149C8578E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3557F-0E4F-4448-1F8F-1A1FA665C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029AF-2D0B-1FC1-6388-C0EEC237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361C-C6E5-42FB-A14E-6B138A117CA9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21AF6-0101-DC51-69CF-44AFE5FA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F3260-F1B6-4729-3227-BEA5A614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06595-4634-4A5D-92F1-82F02C0AE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018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EB863-045E-C4D5-E36C-3E16871C4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80909-4B7D-37DD-FD6A-C1CE6E131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432A6-1A9E-485B-9EDA-6722CB04E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B361C-C6E5-42FB-A14E-6B138A117CA9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55328-09D8-0ACC-6D86-CA92E7439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188E9-054F-8FA6-B667-3A533930F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06595-4634-4A5D-92F1-82F02C0AE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12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DC56F-0259-4366-BCE7-B10A69500AED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D5FA4-37BC-401D-94E4-3F0319E5E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496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customXml" Target="../ink/ink22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16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2" Type="http://schemas.openxmlformats.org/officeDocument/2006/relationships/image" Target="../media/image16.gif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customXml" Target="../ink/ink21.xml"/><Relationship Id="rId24" Type="http://schemas.openxmlformats.org/officeDocument/2006/relationships/image" Target="../media/image22.png"/><Relationship Id="rId32" Type="http://schemas.openxmlformats.org/officeDocument/2006/relationships/image" Target="../media/image27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24.png"/><Relationship Id="rId10" Type="http://schemas.openxmlformats.org/officeDocument/2006/relationships/image" Target="../media/image26.png"/><Relationship Id="rId19" Type="http://schemas.openxmlformats.org/officeDocument/2006/relationships/customXml" Target="../ink/ink25.xml"/><Relationship Id="rId31" Type="http://schemas.openxmlformats.org/officeDocument/2006/relationships/image" Target="../media/image17.jpg"/><Relationship Id="rId4" Type="http://schemas.openxmlformats.org/officeDocument/2006/relationships/image" Target="../media/image120.png"/><Relationship Id="rId9" Type="http://schemas.openxmlformats.org/officeDocument/2006/relationships/customXml" Target="../ink/ink20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29.xml"/><Relationship Id="rId30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45.png"/><Relationship Id="rId18" Type="http://schemas.openxmlformats.org/officeDocument/2006/relationships/customXml" Target="../ink/ink38.xml"/><Relationship Id="rId26" Type="http://schemas.openxmlformats.org/officeDocument/2006/relationships/customXml" Target="../ink/ink42.xml"/><Relationship Id="rId39" Type="http://schemas.openxmlformats.org/officeDocument/2006/relationships/image" Target="../media/image58.png"/><Relationship Id="rId3" Type="http://schemas.openxmlformats.org/officeDocument/2006/relationships/image" Target="../media/image29.jpg"/><Relationship Id="rId21" Type="http://schemas.openxmlformats.org/officeDocument/2006/relationships/image" Target="../media/image49.png"/><Relationship Id="rId34" Type="http://schemas.openxmlformats.org/officeDocument/2006/relationships/customXml" Target="../ink/ink46.xml"/><Relationship Id="rId42" Type="http://schemas.openxmlformats.org/officeDocument/2006/relationships/customXml" Target="../ink/ink50.xml"/><Relationship Id="rId47" Type="http://schemas.openxmlformats.org/officeDocument/2006/relationships/image" Target="../media/image62.png"/><Relationship Id="rId7" Type="http://schemas.openxmlformats.org/officeDocument/2006/relationships/image" Target="../media/image42.png"/><Relationship Id="rId12" Type="http://schemas.openxmlformats.org/officeDocument/2006/relationships/customXml" Target="../ink/ink35.xml"/><Relationship Id="rId17" Type="http://schemas.openxmlformats.org/officeDocument/2006/relationships/image" Target="../media/image47.png"/><Relationship Id="rId25" Type="http://schemas.openxmlformats.org/officeDocument/2006/relationships/image" Target="../media/image51.png"/><Relationship Id="rId33" Type="http://schemas.openxmlformats.org/officeDocument/2006/relationships/image" Target="../media/image55.png"/><Relationship Id="rId38" Type="http://schemas.openxmlformats.org/officeDocument/2006/relationships/customXml" Target="../ink/ink48.xml"/><Relationship Id="rId46" Type="http://schemas.openxmlformats.org/officeDocument/2006/relationships/customXml" Target="../ink/ink52.xml"/><Relationship Id="rId2" Type="http://schemas.openxmlformats.org/officeDocument/2006/relationships/image" Target="../media/image28.jpg"/><Relationship Id="rId16" Type="http://schemas.openxmlformats.org/officeDocument/2006/relationships/customXml" Target="../ink/ink37.xml"/><Relationship Id="rId20" Type="http://schemas.openxmlformats.org/officeDocument/2006/relationships/customXml" Target="../ink/ink39.xml"/><Relationship Id="rId29" Type="http://schemas.openxmlformats.org/officeDocument/2006/relationships/image" Target="../media/image53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11" Type="http://schemas.openxmlformats.org/officeDocument/2006/relationships/image" Target="../media/image44.png"/><Relationship Id="rId24" Type="http://schemas.openxmlformats.org/officeDocument/2006/relationships/customXml" Target="../ink/ink41.xml"/><Relationship Id="rId32" Type="http://schemas.openxmlformats.org/officeDocument/2006/relationships/customXml" Target="../ink/ink45.xml"/><Relationship Id="rId37" Type="http://schemas.openxmlformats.org/officeDocument/2006/relationships/image" Target="../media/image57.png"/><Relationship Id="rId40" Type="http://schemas.openxmlformats.org/officeDocument/2006/relationships/customXml" Target="../ink/ink49.xml"/><Relationship Id="rId45" Type="http://schemas.openxmlformats.org/officeDocument/2006/relationships/image" Target="../media/image61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23" Type="http://schemas.openxmlformats.org/officeDocument/2006/relationships/image" Target="../media/image50.png"/><Relationship Id="rId28" Type="http://schemas.openxmlformats.org/officeDocument/2006/relationships/customXml" Target="../ink/ink43.xml"/><Relationship Id="rId36" Type="http://schemas.openxmlformats.org/officeDocument/2006/relationships/customXml" Target="../ink/ink47.xml"/><Relationship Id="rId10" Type="http://schemas.openxmlformats.org/officeDocument/2006/relationships/customXml" Target="../ink/ink34.xml"/><Relationship Id="rId19" Type="http://schemas.openxmlformats.org/officeDocument/2006/relationships/image" Target="../media/image48.png"/><Relationship Id="rId31" Type="http://schemas.openxmlformats.org/officeDocument/2006/relationships/image" Target="../media/image54.png"/><Relationship Id="rId44" Type="http://schemas.openxmlformats.org/officeDocument/2006/relationships/customXml" Target="../ink/ink51.xml"/><Relationship Id="rId4" Type="http://schemas.openxmlformats.org/officeDocument/2006/relationships/customXml" Target="../ink/ink31.xml"/><Relationship Id="rId9" Type="http://schemas.openxmlformats.org/officeDocument/2006/relationships/image" Target="../media/image43.png"/><Relationship Id="rId14" Type="http://schemas.openxmlformats.org/officeDocument/2006/relationships/customXml" Target="../ink/ink36.xml"/><Relationship Id="rId22" Type="http://schemas.openxmlformats.org/officeDocument/2006/relationships/customXml" Target="../ink/ink40.xml"/><Relationship Id="rId27" Type="http://schemas.openxmlformats.org/officeDocument/2006/relationships/image" Target="../media/image52.png"/><Relationship Id="rId30" Type="http://schemas.openxmlformats.org/officeDocument/2006/relationships/customXml" Target="../ink/ink44.xml"/><Relationship Id="rId35" Type="http://schemas.openxmlformats.org/officeDocument/2006/relationships/image" Target="../media/image56.png"/><Relationship Id="rId43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58.xml"/><Relationship Id="rId3" Type="http://schemas.openxmlformats.org/officeDocument/2006/relationships/customXml" Target="../ink/ink53.xml"/><Relationship Id="rId7" Type="http://schemas.openxmlformats.org/officeDocument/2006/relationships/customXml" Target="../ink/ink55.xml"/><Relationship Id="rId12" Type="http://schemas.openxmlformats.org/officeDocument/2006/relationships/image" Target="../media/image6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11" Type="http://schemas.openxmlformats.org/officeDocument/2006/relationships/customXml" Target="../ink/ink57.xml"/><Relationship Id="rId5" Type="http://schemas.openxmlformats.org/officeDocument/2006/relationships/customXml" Target="../ink/ink54.xml"/><Relationship Id="rId15" Type="http://schemas.openxmlformats.org/officeDocument/2006/relationships/image" Target="../media/image31.png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customXml" Target="../ink/ink56.xml"/><Relationship Id="rId1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3" Type="http://schemas.openxmlformats.org/officeDocument/2006/relationships/image" Target="../media/image34.jpg"/><Relationship Id="rId7" Type="http://schemas.openxmlformats.org/officeDocument/2006/relationships/image" Target="../media/image3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customXml" Target="../ink/ink62.xml"/><Relationship Id="rId4" Type="http://schemas.openxmlformats.org/officeDocument/2006/relationships/customXml" Target="../ink/ink59.xml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9.png"/><Relationship Id="rId7" Type="http://schemas.openxmlformats.org/officeDocument/2006/relationships/customXml" Target="../ink/ink64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63.xml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85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5.png"/><Relationship Id="rId12" Type="http://schemas.openxmlformats.org/officeDocument/2006/relationships/customXml" Target="../ink/ink67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841.png"/><Relationship Id="rId5" Type="http://schemas.openxmlformats.org/officeDocument/2006/relationships/diagramColors" Target="../diagrams/colors1.xml"/><Relationship Id="rId10" Type="http://schemas.openxmlformats.org/officeDocument/2006/relationships/customXml" Target="../ink/ink66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3" Type="http://schemas.openxmlformats.org/officeDocument/2006/relationships/image" Target="../media/image840.png"/><Relationship Id="rId7" Type="http://schemas.openxmlformats.org/officeDocument/2006/relationships/image" Target="../media/image860.png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5" Type="http://schemas.openxmlformats.org/officeDocument/2006/relationships/image" Target="../media/image850.png"/><Relationship Id="rId4" Type="http://schemas.openxmlformats.org/officeDocument/2006/relationships/customXml" Target="../ink/ink6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73.png"/><Relationship Id="rId18" Type="http://schemas.openxmlformats.org/officeDocument/2006/relationships/customXml" Target="../ink/ink16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13.xml"/><Relationship Id="rId17" Type="http://schemas.openxmlformats.org/officeDocument/2006/relationships/image" Target="../media/image90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610.png"/><Relationship Id="rId5" Type="http://schemas.openxmlformats.org/officeDocument/2006/relationships/image" Target="../media/image3.png"/><Relationship Id="rId15" Type="http://schemas.openxmlformats.org/officeDocument/2006/relationships/image" Target="../media/image87.png"/><Relationship Id="rId10" Type="http://schemas.openxmlformats.org/officeDocument/2006/relationships/customXml" Target="../ink/ink12.xml"/><Relationship Id="rId19" Type="http://schemas.openxmlformats.org/officeDocument/2006/relationships/image" Target="../media/image100.png"/><Relationship Id="rId4" Type="http://schemas.openxmlformats.org/officeDocument/2006/relationships/customXml" Target="../ink/ink9.xml"/><Relationship Id="rId9" Type="http://schemas.openxmlformats.org/officeDocument/2006/relationships/image" Target="../media/image5.png"/><Relationship Id="rId14" Type="http://schemas.openxmlformats.org/officeDocument/2006/relationships/customXml" Target="../ink/ink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B7119-10C1-9D39-47BC-9B72E7F1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781093" cy="1286160"/>
          </a:xfrm>
        </p:spPr>
        <p:txBody>
          <a:bodyPr anchor="b">
            <a:noAutofit/>
          </a:bodyPr>
          <a:lstStyle/>
          <a:p>
            <a:r>
              <a:rPr lang="en-IN" sz="4800" b="1" dirty="0">
                <a:solidFill>
                  <a:schemeClr val="accent2"/>
                </a:solidFill>
              </a:rPr>
              <a:t>Molecular Biology &amp;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8D1CA-0A0C-9132-0AAD-6841F8E8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7226569" cy="40890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000" b="1" dirty="0"/>
              <a:t>Part 1</a:t>
            </a:r>
          </a:p>
          <a:p>
            <a:r>
              <a:rPr lang="en-IN" sz="2000" dirty="0"/>
              <a:t>DNA &amp; RNA Structure &amp; Function 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b="1" dirty="0"/>
              <a:t>Part 2</a:t>
            </a:r>
          </a:p>
          <a:p>
            <a:r>
              <a:rPr lang="en-IN" sz="2000" dirty="0"/>
              <a:t>DNA replication in Prokaryotes and Eukaryotes 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b="1" dirty="0"/>
              <a:t>Part 3</a:t>
            </a:r>
          </a:p>
          <a:p>
            <a:r>
              <a:rPr lang="en-IN" sz="2000" dirty="0"/>
              <a:t>Gene Expression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b="1" dirty="0"/>
              <a:t>Part 4</a:t>
            </a:r>
          </a:p>
          <a:p>
            <a:r>
              <a:rPr lang="en-IN" sz="2000" dirty="0"/>
              <a:t>Genomic Data Analysis R Programming Language(Beginning)</a:t>
            </a:r>
          </a:p>
        </p:txBody>
      </p:sp>
      <p:pic>
        <p:nvPicPr>
          <p:cNvPr id="5" name="Picture 4" descr="Futuristic DNA helix in black background">
            <a:extLst>
              <a:ext uri="{FF2B5EF4-FFF2-40B4-BE49-F238E27FC236}">
                <a16:creationId xmlns:a16="http://schemas.microsoft.com/office/drawing/2014/main" id="{DCEC1E31-93BC-19DB-3418-60CCADC93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72" r="2330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B7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150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86D79-7B47-4342-BACB-F30763C5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087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Sugar(pentose)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DD84B4-5785-4C55-B866-D7AB0BD97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245" y="1518676"/>
            <a:ext cx="6555374" cy="32776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3219F0-C87E-4FE3-849A-8A0A14BC754F}"/>
              </a:ext>
            </a:extLst>
          </p:cNvPr>
          <p:cNvSpPr txBox="1"/>
          <p:nvPr/>
        </p:nvSpPr>
        <p:spPr>
          <a:xfrm>
            <a:off x="3685736" y="4653209"/>
            <a:ext cx="1969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DNA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F47AD-AA2B-42DD-BC0F-3CADCEA6F32E}"/>
              </a:ext>
            </a:extLst>
          </p:cNvPr>
          <p:cNvSpPr txBox="1"/>
          <p:nvPr/>
        </p:nvSpPr>
        <p:spPr>
          <a:xfrm>
            <a:off x="7484012" y="4653209"/>
            <a:ext cx="2128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RNA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258BC8E-818F-4ED2-A700-A157AEB9AB26}"/>
                  </a:ext>
                </a:extLst>
              </p14:cNvPr>
              <p14:cNvContentPartPr/>
              <p14:nvPr/>
            </p14:nvContentPartPr>
            <p14:xfrm>
              <a:off x="5788745" y="2489483"/>
              <a:ext cx="77040" cy="211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258BC8E-818F-4ED2-A700-A157AEB9AB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1105" y="2471483"/>
                <a:ext cx="1126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AD8319-1E91-42C0-A8F7-97FB65CBD93A}"/>
                  </a:ext>
                </a:extLst>
              </p14:cNvPr>
              <p14:cNvContentPartPr/>
              <p14:nvPr/>
            </p14:nvContentPartPr>
            <p14:xfrm>
              <a:off x="5134265" y="3322163"/>
              <a:ext cx="349560" cy="251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AD8319-1E91-42C0-A8F7-97FB65CBD9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6265" y="3304523"/>
                <a:ext cx="3852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5D1B65-F40C-417B-AC66-CE9E7D747E61}"/>
                  </a:ext>
                </a:extLst>
              </p14:cNvPr>
              <p14:cNvContentPartPr/>
              <p14:nvPr/>
            </p14:nvContentPartPr>
            <p14:xfrm>
              <a:off x="3685265" y="3317483"/>
              <a:ext cx="270000" cy="329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5D1B65-F40C-417B-AC66-CE9E7D747E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7625" y="3299843"/>
                <a:ext cx="305640" cy="36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9B10DAC6-4C79-4566-8478-34E626910BFD}"/>
              </a:ext>
            </a:extLst>
          </p:cNvPr>
          <p:cNvGrpSpPr/>
          <p:nvPr/>
        </p:nvGrpSpPr>
        <p:grpSpPr>
          <a:xfrm>
            <a:off x="2987585" y="2348723"/>
            <a:ext cx="219600" cy="338040"/>
            <a:chOff x="2987585" y="2348723"/>
            <a:chExt cx="21960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A49A81-FBAB-4497-A2AB-AEE322A0AD83}"/>
                    </a:ext>
                  </a:extLst>
                </p14:cNvPr>
                <p14:cNvContentPartPr/>
                <p14:nvPr/>
              </p14:nvContentPartPr>
              <p14:xfrm>
                <a:off x="3122225" y="2400563"/>
                <a:ext cx="2952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A49A81-FBAB-4497-A2AB-AEE322A0AD8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04225" y="2382923"/>
                  <a:ext cx="651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7B3C98F-37DA-461F-B0C7-6C874906363A}"/>
                    </a:ext>
                  </a:extLst>
                </p14:cNvPr>
                <p14:cNvContentPartPr/>
                <p14:nvPr/>
              </p14:nvContentPartPr>
              <p14:xfrm>
                <a:off x="2987585" y="2348723"/>
                <a:ext cx="219600" cy="268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7B3C98F-37DA-461F-B0C7-6C874906363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69945" y="2330723"/>
                  <a:ext cx="25524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A4F3FD-67ED-42B9-9FC6-C1906B897A58}"/>
              </a:ext>
            </a:extLst>
          </p:cNvPr>
          <p:cNvGrpSpPr/>
          <p:nvPr/>
        </p:nvGrpSpPr>
        <p:grpSpPr>
          <a:xfrm>
            <a:off x="3150859" y="1279800"/>
            <a:ext cx="255600" cy="337320"/>
            <a:chOff x="4332545" y="1504883"/>
            <a:chExt cx="2556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004B3B-CFFB-4CC2-B2D7-8F0CE9DA0FEB}"/>
                    </a:ext>
                  </a:extLst>
                </p14:cNvPr>
                <p14:cNvContentPartPr/>
                <p14:nvPr/>
              </p14:nvContentPartPr>
              <p14:xfrm>
                <a:off x="4385825" y="1504883"/>
                <a:ext cx="202320" cy="43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004B3B-CFFB-4CC2-B2D7-8F0CE9DA0FE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68185" y="1486883"/>
                  <a:ext cx="237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845384-4293-4D12-B6DF-138AC05178B0}"/>
                    </a:ext>
                  </a:extLst>
                </p14:cNvPr>
                <p14:cNvContentPartPr/>
                <p14:nvPr/>
              </p14:nvContentPartPr>
              <p14:xfrm>
                <a:off x="4332545" y="1547003"/>
                <a:ext cx="210960" cy="295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845384-4293-4D12-B6DF-138AC05178B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14545" y="1529003"/>
                  <a:ext cx="246600" cy="33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879595D-D4AF-41A9-9F95-E51AE6267CCE}"/>
                  </a:ext>
                </a:extLst>
              </p14:cNvPr>
              <p14:cNvContentPartPr/>
              <p14:nvPr/>
            </p14:nvContentPartPr>
            <p14:xfrm>
              <a:off x="9200105" y="2546003"/>
              <a:ext cx="11160" cy="142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879595D-D4AF-41A9-9F95-E51AE6267C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82105" y="2528003"/>
                <a:ext cx="468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A4D5CE-2C77-4B13-BF33-D58EA2980D3D}"/>
                  </a:ext>
                </a:extLst>
              </p14:cNvPr>
              <p14:cNvContentPartPr/>
              <p14:nvPr/>
            </p14:nvContentPartPr>
            <p14:xfrm>
              <a:off x="8405225" y="3238283"/>
              <a:ext cx="185760" cy="164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A4D5CE-2C77-4B13-BF33-D58EA2980D3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87225" y="3220643"/>
                <a:ext cx="2214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FD4265C-B461-4AD7-8633-D93D83ADE326}"/>
                  </a:ext>
                </a:extLst>
              </p14:cNvPr>
              <p14:cNvContentPartPr/>
              <p14:nvPr/>
            </p14:nvContentPartPr>
            <p14:xfrm>
              <a:off x="7497665" y="3347723"/>
              <a:ext cx="197640" cy="215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FD4265C-B461-4AD7-8633-D93D83ADE32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79665" y="3329723"/>
                <a:ext cx="23328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98B38-DE73-426E-88C4-41C2E7B9FBFB}"/>
              </a:ext>
            </a:extLst>
          </p:cNvPr>
          <p:cNvGrpSpPr/>
          <p:nvPr/>
        </p:nvGrpSpPr>
        <p:grpSpPr>
          <a:xfrm>
            <a:off x="6400025" y="2461403"/>
            <a:ext cx="167040" cy="297000"/>
            <a:chOff x="6400025" y="2461403"/>
            <a:chExt cx="16704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319F4D6-F3B4-48C8-8791-6675B34D0F99}"/>
                    </a:ext>
                  </a:extLst>
                </p14:cNvPr>
                <p14:cNvContentPartPr/>
                <p14:nvPr/>
              </p14:nvContentPartPr>
              <p14:xfrm>
                <a:off x="6484625" y="2475803"/>
                <a:ext cx="27360" cy="282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319F4D6-F3B4-48C8-8791-6675B34D0F9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66985" y="2457803"/>
                  <a:ext cx="630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5CD1247-5527-4673-ADA2-599CA1906D06}"/>
                    </a:ext>
                  </a:extLst>
                </p14:cNvPr>
                <p14:cNvContentPartPr/>
                <p14:nvPr/>
              </p14:nvContentPartPr>
              <p14:xfrm>
                <a:off x="6400025" y="2461403"/>
                <a:ext cx="167040" cy="242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5CD1247-5527-4673-ADA2-599CA1906D0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82385" y="2443403"/>
                  <a:ext cx="20268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06933B-7573-4A10-A4CD-799C942B2D54}"/>
              </a:ext>
            </a:extLst>
          </p:cNvPr>
          <p:cNvGrpSpPr/>
          <p:nvPr/>
        </p:nvGrpSpPr>
        <p:grpSpPr>
          <a:xfrm>
            <a:off x="6442228" y="1209655"/>
            <a:ext cx="399600" cy="398880"/>
            <a:chOff x="7680185" y="1406603"/>
            <a:chExt cx="39960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116253-8F31-400A-962A-D0CDA4A6FE6B}"/>
                    </a:ext>
                  </a:extLst>
                </p14:cNvPr>
                <p14:cNvContentPartPr/>
                <p14:nvPr/>
              </p14:nvContentPartPr>
              <p14:xfrm>
                <a:off x="7694945" y="1406603"/>
                <a:ext cx="38484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116253-8F31-400A-962A-D0CDA4A6FE6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76945" y="1388603"/>
                  <a:ext cx="420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E38ABE-78BB-42D0-BC43-5DEC51A00CCB}"/>
                    </a:ext>
                  </a:extLst>
                </p14:cNvPr>
                <p14:cNvContentPartPr/>
                <p14:nvPr/>
              </p14:nvContentPartPr>
              <p14:xfrm>
                <a:off x="7680185" y="1420283"/>
                <a:ext cx="244080" cy="38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E38ABE-78BB-42D0-BC43-5DEC51A00C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62545" y="1402643"/>
                  <a:ext cx="279720" cy="420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1" name="Picture 30" descr="Chart, diagram&#10;&#10;Description automatically generated">
            <a:extLst>
              <a:ext uri="{FF2B5EF4-FFF2-40B4-BE49-F238E27FC236}">
                <a16:creationId xmlns:a16="http://schemas.microsoft.com/office/drawing/2014/main" id="{5369709F-FE86-42F6-85F1-A97340B456E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78" y="4473526"/>
            <a:ext cx="3392473" cy="2175668"/>
          </a:xfrm>
          <a:prstGeom prst="rect">
            <a:avLst/>
          </a:prstGeom>
        </p:spPr>
      </p:pic>
      <p:pic>
        <p:nvPicPr>
          <p:cNvPr id="32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44C605B6-AE07-4493-A70F-B1996EA6692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3539551"/>
            <a:ext cx="3132406" cy="31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61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B0F6B-6FA7-74D1-36C0-FFD0AC554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Nitrogenous Bases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BD36-CFB3-FB8D-DCC8-319976AF3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lnSpcReduction="10000"/>
          </a:bodyPr>
          <a:lstStyle/>
          <a:p>
            <a:r>
              <a:rPr lang="en-IN" sz="2600" dirty="0"/>
              <a:t>They are divided into 2 groups</a:t>
            </a:r>
          </a:p>
          <a:p>
            <a:pPr marL="0" indent="0">
              <a:buNone/>
            </a:pPr>
            <a:r>
              <a:rPr lang="en-IN" sz="2600" dirty="0"/>
              <a:t>1. Pyrimidines</a:t>
            </a:r>
          </a:p>
          <a:p>
            <a:pPr marL="0" indent="0">
              <a:buNone/>
            </a:pPr>
            <a:r>
              <a:rPr lang="en-IN" sz="2600" dirty="0"/>
              <a:t>2. Purines</a:t>
            </a:r>
          </a:p>
          <a:p>
            <a:pPr marL="0" indent="0">
              <a:buNone/>
            </a:pPr>
            <a:endParaRPr lang="en-IN" sz="2600" dirty="0"/>
          </a:p>
          <a:p>
            <a:r>
              <a:rPr lang="en-IN" sz="2600" b="1" dirty="0"/>
              <a:t>Pyrimidines</a:t>
            </a:r>
            <a:r>
              <a:rPr lang="en-IN" sz="2600" dirty="0"/>
              <a:t> (Contain 6 member ring)</a:t>
            </a:r>
          </a:p>
          <a:p>
            <a:pPr marL="0" indent="0">
              <a:buNone/>
            </a:pPr>
            <a:r>
              <a:rPr lang="en-IN" sz="2600" dirty="0"/>
              <a:t>      Thymine</a:t>
            </a:r>
          </a:p>
          <a:p>
            <a:pPr marL="0" indent="0">
              <a:buNone/>
            </a:pPr>
            <a:r>
              <a:rPr lang="en-IN" sz="2600" dirty="0"/>
              <a:t>      Cytosine  </a:t>
            </a:r>
          </a:p>
          <a:p>
            <a:pPr marL="0" indent="0">
              <a:buNone/>
            </a:pPr>
            <a:r>
              <a:rPr lang="en-IN" sz="2600" dirty="0"/>
              <a:t>      Uracil ----- in case of </a:t>
            </a:r>
            <a:r>
              <a:rPr lang="en-IN" sz="2600" b="1" dirty="0"/>
              <a:t>RNA</a:t>
            </a:r>
          </a:p>
          <a:p>
            <a:pPr marL="0" indent="0">
              <a:buNone/>
            </a:pPr>
            <a:endParaRPr lang="en-IN" sz="2600" dirty="0"/>
          </a:p>
          <a:p>
            <a:pPr marL="0" indent="0">
              <a:buNone/>
            </a:pPr>
            <a:r>
              <a:rPr lang="en-IN" sz="2600" b="1" dirty="0"/>
              <a:t>Purines</a:t>
            </a:r>
            <a:r>
              <a:rPr lang="en-IN" sz="2600" dirty="0"/>
              <a:t>(6 + fused with 5 member ring)</a:t>
            </a:r>
          </a:p>
          <a:p>
            <a:pPr marL="0" indent="0">
              <a:buNone/>
            </a:pPr>
            <a:r>
              <a:rPr lang="en-IN" sz="2600" dirty="0"/>
              <a:t>     Adenine</a:t>
            </a:r>
          </a:p>
          <a:p>
            <a:pPr marL="0" indent="0">
              <a:buNone/>
            </a:pPr>
            <a:r>
              <a:rPr lang="en-IN" sz="2600" dirty="0"/>
              <a:t>     Guanine</a:t>
            </a:r>
          </a:p>
          <a:p>
            <a:pPr marL="0" indent="0">
              <a:buNone/>
            </a:pP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874147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07B1-B7C9-418D-9FD8-ED790CB76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26" y="0"/>
            <a:ext cx="10537874" cy="759655"/>
          </a:xfrm>
        </p:spPr>
        <p:txBody>
          <a:bodyPr>
            <a:normAutofit/>
          </a:bodyPr>
          <a:lstStyle/>
          <a:p>
            <a:r>
              <a:rPr lang="en-IN" dirty="0"/>
              <a:t>Nitrogenous Bases of DNA &amp; RNA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38AD18B0-2454-49C9-A1C6-3B71C4B10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92" y="773724"/>
            <a:ext cx="5648766" cy="2532183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7B18919-7ADA-4EEB-A762-95639B2AC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72" y="3500434"/>
            <a:ext cx="7709095" cy="29707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F23439C-5EC4-4B02-80CB-C758A2A98141}"/>
                  </a:ext>
                </a:extLst>
              </p14:cNvPr>
              <p14:cNvContentPartPr/>
              <p14:nvPr/>
            </p14:nvContentPartPr>
            <p14:xfrm>
              <a:off x="745145" y="5612566"/>
              <a:ext cx="360" cy="365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F23439C-5EC4-4B02-80CB-C758A2A981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145" y="5594566"/>
                <a:ext cx="36000" cy="40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F473051-9176-4F60-B0D1-C1550E07DE65}"/>
              </a:ext>
            </a:extLst>
          </p:cNvPr>
          <p:cNvGrpSpPr/>
          <p:nvPr/>
        </p:nvGrpSpPr>
        <p:grpSpPr>
          <a:xfrm>
            <a:off x="704465" y="5426806"/>
            <a:ext cx="1306080" cy="568800"/>
            <a:chOff x="704465" y="5426806"/>
            <a:chExt cx="130608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05C474-9896-448F-A2D2-33177B48F088}"/>
                    </a:ext>
                  </a:extLst>
                </p14:cNvPr>
                <p14:cNvContentPartPr/>
                <p14:nvPr/>
              </p14:nvContentPartPr>
              <p14:xfrm>
                <a:off x="704465" y="5584126"/>
                <a:ext cx="353160" cy="411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05C474-9896-448F-A2D2-33177B48F0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6465" y="5566486"/>
                  <a:ext cx="3888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B5C038-BD55-496B-848E-104AA189065E}"/>
                    </a:ext>
                  </a:extLst>
                </p14:cNvPr>
                <p14:cNvContentPartPr/>
                <p14:nvPr/>
              </p14:nvContentPartPr>
              <p14:xfrm>
                <a:off x="1180745" y="5612566"/>
                <a:ext cx="15120" cy="351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2B5C038-BD55-496B-848E-104AA18906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62745" y="5594566"/>
                  <a:ext cx="507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0020483-C1D7-436D-96F7-DD6B8712E6EE}"/>
                    </a:ext>
                  </a:extLst>
                </p14:cNvPr>
                <p14:cNvContentPartPr/>
                <p14:nvPr/>
              </p14:nvContentPartPr>
              <p14:xfrm>
                <a:off x="1181105" y="5556406"/>
                <a:ext cx="285480" cy="363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0020483-C1D7-436D-96F7-DD6B8712E6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3105" y="5538766"/>
                  <a:ext cx="3211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5B14A8-69D1-4A10-AD81-D99E79416928}"/>
                    </a:ext>
                  </a:extLst>
                </p14:cNvPr>
                <p14:cNvContentPartPr/>
                <p14:nvPr/>
              </p14:nvContentPartPr>
              <p14:xfrm>
                <a:off x="1489985" y="5429326"/>
                <a:ext cx="15120" cy="482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5B14A8-69D1-4A10-AD81-D99E794169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71985" y="5411686"/>
                  <a:ext cx="5076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4D503A-A678-4656-8E72-A16D09AA48B4}"/>
                    </a:ext>
                  </a:extLst>
                </p14:cNvPr>
                <p14:cNvContentPartPr/>
                <p14:nvPr/>
              </p14:nvContentPartPr>
              <p14:xfrm>
                <a:off x="1644785" y="5426806"/>
                <a:ext cx="299520" cy="492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4D503A-A678-4656-8E72-A16D09AA48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27145" y="5409166"/>
                  <a:ext cx="33516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BD5A21-0A5A-40A8-A4CA-00CB6C8DCFD7}"/>
                    </a:ext>
                  </a:extLst>
                </p14:cNvPr>
                <p14:cNvContentPartPr/>
                <p14:nvPr/>
              </p14:nvContentPartPr>
              <p14:xfrm>
                <a:off x="1672145" y="5640646"/>
                <a:ext cx="338400" cy="43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BD5A21-0A5A-40A8-A4CA-00CB6C8DCF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54145" y="5622646"/>
                  <a:ext cx="37404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86CCEC0-2A97-4721-8851-3BAB1C577D5F}"/>
                  </a:ext>
                </a:extLst>
              </p14:cNvPr>
              <p14:cNvContentPartPr/>
              <p14:nvPr/>
            </p14:nvContentPartPr>
            <p14:xfrm>
              <a:off x="10648385" y="3389926"/>
              <a:ext cx="15480" cy="421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86CCEC0-2A97-4721-8851-3BAB1C577D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630745" y="3371926"/>
                <a:ext cx="51120" cy="45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0161C43F-C789-40BB-85E6-D95FD9A8A044}"/>
              </a:ext>
            </a:extLst>
          </p:cNvPr>
          <p:cNvGrpSpPr/>
          <p:nvPr/>
        </p:nvGrpSpPr>
        <p:grpSpPr>
          <a:xfrm>
            <a:off x="10677185" y="3319726"/>
            <a:ext cx="889920" cy="914760"/>
            <a:chOff x="10677185" y="3319726"/>
            <a:chExt cx="88992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AABAD90-94A2-4C16-BD5D-AA90CBE86E4A}"/>
                    </a:ext>
                  </a:extLst>
                </p14:cNvPr>
                <p14:cNvContentPartPr/>
                <p14:nvPr/>
              </p14:nvContentPartPr>
              <p14:xfrm>
                <a:off x="10677185" y="3389566"/>
                <a:ext cx="226800" cy="40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AABAD90-94A2-4C16-BD5D-AA90CBE86E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659185" y="3371566"/>
                  <a:ext cx="2624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AF6EDE8-CFD4-49A7-9DB1-D9B6499AB8A1}"/>
                    </a:ext>
                  </a:extLst>
                </p14:cNvPr>
                <p14:cNvContentPartPr/>
                <p14:nvPr/>
              </p14:nvContentPartPr>
              <p14:xfrm>
                <a:off x="10999385" y="3432046"/>
                <a:ext cx="15840" cy="353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AF6EDE8-CFD4-49A7-9DB1-D9B6499AB8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81385" y="3414046"/>
                  <a:ext cx="514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8B3319F-6A24-447D-80E7-B53A1AF7617D}"/>
                    </a:ext>
                  </a:extLst>
                </p14:cNvPr>
                <p14:cNvContentPartPr/>
                <p14:nvPr/>
              </p14:nvContentPartPr>
              <p14:xfrm>
                <a:off x="11056625" y="3446446"/>
                <a:ext cx="169560" cy="316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8B3319F-6A24-447D-80E7-B53A1AF761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038985" y="3428446"/>
                  <a:ext cx="205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BAA073-04B6-411E-BC8C-19DA2313CF91}"/>
                    </a:ext>
                  </a:extLst>
                </p14:cNvPr>
                <p14:cNvContentPartPr/>
                <p14:nvPr/>
              </p14:nvContentPartPr>
              <p14:xfrm>
                <a:off x="11206385" y="3319726"/>
                <a:ext cx="76320" cy="401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BAA073-04B6-411E-BC8C-19DA2313CF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188745" y="3302086"/>
                  <a:ext cx="1119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2CE4965-D5E2-4838-9BBA-F0BE06A90330}"/>
                    </a:ext>
                  </a:extLst>
                </p14:cNvPr>
                <p14:cNvContentPartPr/>
                <p14:nvPr/>
              </p14:nvContentPartPr>
              <p14:xfrm>
                <a:off x="11341025" y="3344926"/>
                <a:ext cx="226080" cy="383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2CE4965-D5E2-4838-9BBA-F0BE06A903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23385" y="3326926"/>
                  <a:ext cx="2617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53E6B2E-AE97-486B-A509-9ECBA5B336E8}"/>
                    </a:ext>
                  </a:extLst>
                </p14:cNvPr>
                <p14:cNvContentPartPr/>
                <p14:nvPr/>
              </p14:nvContentPartPr>
              <p14:xfrm>
                <a:off x="11380625" y="3530686"/>
                <a:ext cx="15408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53E6B2E-AE97-486B-A509-9ECBA5B336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62625" y="3513046"/>
                  <a:ext cx="189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217ED7F-3994-4CE9-A272-7C6FCE3EC6D3}"/>
                    </a:ext>
                  </a:extLst>
                </p14:cNvPr>
                <p14:cNvContentPartPr/>
                <p14:nvPr/>
              </p14:nvContentPartPr>
              <p14:xfrm>
                <a:off x="11070305" y="3825886"/>
                <a:ext cx="186120" cy="404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217ED7F-3994-4CE9-A272-7C6FCE3EC6D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052665" y="3808246"/>
                  <a:ext cx="2217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0288B8-7211-4961-BBCC-AB50EA001D8F}"/>
                    </a:ext>
                  </a:extLst>
                </p14:cNvPr>
                <p14:cNvContentPartPr/>
                <p14:nvPr/>
              </p14:nvContentPartPr>
              <p14:xfrm>
                <a:off x="11047625" y="3966646"/>
                <a:ext cx="23760" cy="21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0288B8-7211-4961-BBCC-AB50EA001D8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029985" y="3949006"/>
                  <a:ext cx="59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5BF08C3-5996-4574-A501-ED6ABDA6F52C}"/>
                    </a:ext>
                  </a:extLst>
                </p14:cNvPr>
                <p14:cNvContentPartPr/>
                <p14:nvPr/>
              </p14:nvContentPartPr>
              <p14:xfrm>
                <a:off x="11071025" y="4190566"/>
                <a:ext cx="270000" cy="43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5BF08C3-5996-4574-A501-ED6ABDA6F5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53385" y="4172926"/>
                  <a:ext cx="30564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36289B5-B0BF-4A21-AE8A-8EB758F670AD}"/>
              </a:ext>
            </a:extLst>
          </p:cNvPr>
          <p:cNvGrpSpPr/>
          <p:nvPr/>
        </p:nvGrpSpPr>
        <p:grpSpPr>
          <a:xfrm>
            <a:off x="2278385" y="5429326"/>
            <a:ext cx="717840" cy="294120"/>
            <a:chOff x="2278385" y="5429326"/>
            <a:chExt cx="71784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BD87F9C-EDA4-48A8-B839-39B95D3921DC}"/>
                    </a:ext>
                  </a:extLst>
                </p14:cNvPr>
                <p14:cNvContentPartPr/>
                <p14:nvPr/>
              </p14:nvContentPartPr>
              <p14:xfrm>
                <a:off x="2278385" y="5565046"/>
                <a:ext cx="500400" cy="90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BD87F9C-EDA4-48A8-B839-39B95D3921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60745" y="5547046"/>
                  <a:ext cx="536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EAC9C9-F27C-40A9-9CC6-8AEE668BBCA8}"/>
                    </a:ext>
                  </a:extLst>
                </p14:cNvPr>
                <p14:cNvContentPartPr/>
                <p14:nvPr/>
              </p14:nvContentPartPr>
              <p14:xfrm>
                <a:off x="2658545" y="5429326"/>
                <a:ext cx="337680" cy="294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EAC9C9-F27C-40A9-9CC6-8AEE668BBCA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40905" y="5411686"/>
                  <a:ext cx="3733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722B35C-0592-4076-920F-9F9CE4137729}"/>
                    </a:ext>
                  </a:extLst>
                </p14:cNvPr>
                <p14:cNvContentPartPr/>
                <p14:nvPr/>
              </p14:nvContentPartPr>
              <p14:xfrm>
                <a:off x="2785265" y="5504926"/>
                <a:ext cx="155160" cy="32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722B35C-0592-4076-920F-9F9CE41377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67265" y="5486926"/>
                  <a:ext cx="190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562928B-A8A9-410A-B28C-4299C95B14B7}"/>
                    </a:ext>
                  </a:extLst>
                </p14:cNvPr>
                <p14:cNvContentPartPr/>
                <p14:nvPr/>
              </p14:nvContentPartPr>
              <p14:xfrm>
                <a:off x="2801465" y="5485846"/>
                <a:ext cx="167040" cy="78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562928B-A8A9-410A-B28C-4299C95B14B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83465" y="5467846"/>
                  <a:ext cx="202680" cy="1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AC03687-6BA3-4347-9604-0BACE8247092}"/>
                  </a:ext>
                </a:extLst>
              </p14:cNvPr>
              <p14:cNvContentPartPr/>
              <p14:nvPr/>
            </p14:nvContentPartPr>
            <p14:xfrm>
              <a:off x="5231465" y="4050886"/>
              <a:ext cx="792000" cy="718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AC03687-6BA3-4347-9604-0BACE824709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13465" y="3942886"/>
                <a:ext cx="827640" cy="9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369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842A-2351-4696-83C6-111FBB97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6561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Nucleoside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6140B-37AA-4527-99F5-51B767A80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806" y="1336431"/>
            <a:ext cx="10354994" cy="48405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Nucleoside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Sugar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+ 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98E5C5DE-4072-4864-9502-0A27F6C7A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021" y="1927274"/>
            <a:ext cx="6137438" cy="42625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8A63BC8-F165-4F25-86E2-D4E8535D0A7D}"/>
              </a:ext>
            </a:extLst>
          </p:cNvPr>
          <p:cNvSpPr txBox="1"/>
          <p:nvPr/>
        </p:nvSpPr>
        <p:spPr>
          <a:xfrm>
            <a:off x="10044332" y="2743199"/>
            <a:ext cx="189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Adenine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29C984-5542-4789-9F44-50C6F6C70286}"/>
              </a:ext>
            </a:extLst>
          </p:cNvPr>
          <p:cNvSpPr txBox="1"/>
          <p:nvPr/>
        </p:nvSpPr>
        <p:spPr>
          <a:xfrm>
            <a:off x="5570806" y="6330462"/>
            <a:ext cx="233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Deoxyribose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C9D18A0-D76D-4738-B8C7-775991FDB66F}"/>
                  </a:ext>
                </a:extLst>
              </p14:cNvPr>
              <p14:cNvContentPartPr/>
              <p14:nvPr/>
            </p14:nvContentPartPr>
            <p14:xfrm>
              <a:off x="3795785" y="2967203"/>
              <a:ext cx="4237560" cy="3787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C9D18A0-D76D-4738-B8C7-775991FDB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7785" y="2859203"/>
                <a:ext cx="4273200" cy="40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F554A28-49B7-414E-8483-EF2CAA54A246}"/>
                  </a:ext>
                </a:extLst>
              </p14:cNvPr>
              <p14:cNvContentPartPr/>
              <p14:nvPr/>
            </p14:nvContentPartPr>
            <p14:xfrm>
              <a:off x="6920225" y="1546698"/>
              <a:ext cx="4419000" cy="3153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F554A28-49B7-414E-8483-EF2CAA54A2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2225" y="1439058"/>
                <a:ext cx="4454640" cy="336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5FE8ACC7-E8C7-4DA1-9E30-1C3DB90859C4}"/>
              </a:ext>
            </a:extLst>
          </p:cNvPr>
          <p:cNvGrpSpPr/>
          <p:nvPr/>
        </p:nvGrpSpPr>
        <p:grpSpPr>
          <a:xfrm>
            <a:off x="3741785" y="1715898"/>
            <a:ext cx="3737880" cy="578880"/>
            <a:chOff x="3741785" y="1715898"/>
            <a:chExt cx="3737880" cy="578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18F715F-78BF-4BF7-8956-646C376AC3BB}"/>
                    </a:ext>
                  </a:extLst>
                </p14:cNvPr>
                <p14:cNvContentPartPr/>
                <p14:nvPr/>
              </p14:nvContentPartPr>
              <p14:xfrm>
                <a:off x="3741785" y="1715898"/>
                <a:ext cx="3668400" cy="423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18F715F-78BF-4BF7-8956-646C376AC3B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23785" y="1607898"/>
                  <a:ext cx="370404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A11DBBA-43CB-4347-AFBC-7D6FE12A8B93}"/>
                    </a:ext>
                  </a:extLst>
                </p14:cNvPr>
                <p14:cNvContentPartPr/>
                <p14:nvPr/>
              </p14:nvContentPartPr>
              <p14:xfrm>
                <a:off x="6949745" y="1912458"/>
                <a:ext cx="529920" cy="382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A11DBBA-43CB-4347-AFBC-7D6FE12A8B9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31745" y="1804818"/>
                  <a:ext cx="565560" cy="59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4A93AE-7B0A-4C31-874C-EAD37259BB65}"/>
              </a:ext>
            </a:extLst>
          </p:cNvPr>
          <p:cNvGrpSpPr/>
          <p:nvPr/>
        </p:nvGrpSpPr>
        <p:grpSpPr>
          <a:xfrm>
            <a:off x="5092145" y="1729578"/>
            <a:ext cx="421920" cy="1362240"/>
            <a:chOff x="5092145" y="1729578"/>
            <a:chExt cx="421920" cy="1362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129708-DA80-4636-8749-0A15E90B770A}"/>
                    </a:ext>
                  </a:extLst>
                </p14:cNvPr>
                <p14:cNvContentPartPr/>
                <p14:nvPr/>
              </p14:nvContentPartPr>
              <p14:xfrm>
                <a:off x="5092145" y="1729578"/>
                <a:ext cx="296280" cy="1348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129708-DA80-4636-8749-0A15E90B770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74505" y="1621938"/>
                  <a:ext cx="331920" cy="15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795ADC2-9966-40D4-ABA0-694829E9DF36}"/>
                    </a:ext>
                  </a:extLst>
                </p14:cNvPr>
                <p14:cNvContentPartPr/>
                <p14:nvPr/>
              </p14:nvContentPartPr>
              <p14:xfrm>
                <a:off x="5139665" y="2737938"/>
                <a:ext cx="374400" cy="353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795ADC2-9966-40D4-ABA0-694829E9DF3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22025" y="2630298"/>
                  <a:ext cx="410040" cy="569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84E8CF1-9924-480B-B13D-063812FA4E04}"/>
              </a:ext>
            </a:extLst>
          </p:cNvPr>
          <p:cNvSpPr txBox="1"/>
          <p:nvPr/>
        </p:nvSpPr>
        <p:spPr>
          <a:xfrm>
            <a:off x="7877908" y="6217920"/>
            <a:ext cx="4192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Deoxyribo</a:t>
            </a:r>
            <a:r>
              <a:rPr kumimoji="0" lang="en-I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adenosine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D85C06F-D8CC-403A-AB78-0AE71C95AE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1081" y="2321169"/>
            <a:ext cx="2573984" cy="36013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E8FD2BA-F434-4FE8-99CA-28F3F4ED8C94}"/>
              </a:ext>
            </a:extLst>
          </p:cNvPr>
          <p:cNvSpPr txBox="1"/>
          <p:nvPr/>
        </p:nvSpPr>
        <p:spPr>
          <a:xfrm>
            <a:off x="365760" y="6288257"/>
            <a:ext cx="2883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Deoxyribose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thymine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5DC230-2844-433E-B1E6-D39F4EB50A61}"/>
              </a:ext>
            </a:extLst>
          </p:cNvPr>
          <p:cNvSpPr txBox="1"/>
          <p:nvPr/>
        </p:nvSpPr>
        <p:spPr>
          <a:xfrm>
            <a:off x="10396025" y="1336430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Purine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BAC398-4451-4586-8FA0-26F796AF317D}"/>
              </a:ext>
            </a:extLst>
          </p:cNvPr>
          <p:cNvSpPr txBox="1"/>
          <p:nvPr/>
        </p:nvSpPr>
        <p:spPr>
          <a:xfrm>
            <a:off x="1674056" y="5880296"/>
            <a:ext cx="156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Pyrimidine</a:t>
            </a:r>
          </a:p>
        </p:txBody>
      </p:sp>
    </p:spTree>
    <p:extLst>
      <p:ext uri="{BB962C8B-B14F-4D97-AF65-F5344CB8AC3E}">
        <p14:creationId xmlns:p14="http://schemas.microsoft.com/office/powerpoint/2010/main" val="218385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393B3-BEC3-6554-6E17-AFC725B1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IN" b="1" dirty="0"/>
              <a:t>Nucleotide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D989-DE15-376B-4F68-92EA8929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N" dirty="0"/>
              <a:t>Nucleotides are formed by the condensation of </a:t>
            </a:r>
            <a:r>
              <a:rPr lang="en-IN" b="1" dirty="0"/>
              <a:t>sugar</a:t>
            </a:r>
            <a:r>
              <a:rPr lang="en-IN" dirty="0"/>
              <a:t>, </a:t>
            </a:r>
            <a:r>
              <a:rPr lang="en-IN" b="1" dirty="0"/>
              <a:t>phosphate</a:t>
            </a:r>
            <a:r>
              <a:rPr lang="en-IN" dirty="0"/>
              <a:t> and one of the 4 bases</a:t>
            </a:r>
          </a:p>
          <a:p>
            <a:endParaRPr lang="en-IN" dirty="0"/>
          </a:p>
          <a:p>
            <a:r>
              <a:rPr lang="en-IN" dirty="0"/>
              <a:t>The below represents the nucleotide structure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BFCE0-FA41-EA11-631A-0F184CD3E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983" y="2715904"/>
            <a:ext cx="4221597" cy="2671239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642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0B9EB-1072-62AD-10BC-5CA1DA049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Nucleotides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2DD3C-365E-CAD4-6D9C-9A483811F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66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400" dirty="0"/>
              <a:t>Base + Sugar </a:t>
            </a:r>
            <a:r>
              <a:rPr lang="en-IN" sz="2400" dirty="0">
                <a:sym typeface="Wingdings" panose="05000000000000000000" pitchFamily="2" charset="2"/>
              </a:rPr>
              <a:t> Nucleotide</a:t>
            </a:r>
          </a:p>
          <a:p>
            <a:pPr marL="0" indent="0">
              <a:buNone/>
            </a:pPr>
            <a:endParaRPr lang="en-IN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IN" sz="2400" dirty="0">
                <a:sym typeface="Wingdings" panose="05000000000000000000" pitchFamily="2" charset="2"/>
              </a:rPr>
              <a:t>Ex – </a:t>
            </a:r>
          </a:p>
          <a:p>
            <a:pPr marL="0" indent="0">
              <a:buNone/>
            </a:pPr>
            <a:r>
              <a:rPr lang="en-IN" sz="2400" dirty="0">
                <a:sym typeface="Wingdings" panose="05000000000000000000" pitchFamily="2" charset="2"/>
              </a:rPr>
              <a:t>Adenine +ribose = Adenosine</a:t>
            </a:r>
          </a:p>
          <a:p>
            <a:pPr marL="0" indent="0">
              <a:buNone/>
            </a:pPr>
            <a:r>
              <a:rPr lang="en-IN" sz="2400" dirty="0">
                <a:sym typeface="Wingdings" panose="05000000000000000000" pitchFamily="2" charset="2"/>
              </a:rPr>
              <a:t>Adenine +deoxyribose = Deoxyadenosine</a:t>
            </a:r>
          </a:p>
          <a:p>
            <a:pPr marL="0" indent="0">
              <a:buNone/>
            </a:pPr>
            <a:endParaRPr lang="en-IN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IN" sz="2400" dirty="0">
                <a:sym typeface="Wingdings" panose="05000000000000000000" pitchFamily="2" charset="2"/>
              </a:rPr>
              <a:t>Base +Sugar +phosphate -&gt; Nucleotide</a:t>
            </a:r>
          </a:p>
          <a:p>
            <a:pPr marL="0" indent="0">
              <a:buNone/>
            </a:pPr>
            <a:endParaRPr lang="en-IN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IN" sz="2400" dirty="0">
                <a:sym typeface="Wingdings" panose="05000000000000000000" pitchFamily="2" charset="2"/>
              </a:rPr>
              <a:t>Ex – </a:t>
            </a:r>
          </a:p>
          <a:p>
            <a:pPr marL="0" indent="0">
              <a:buNone/>
            </a:pPr>
            <a:r>
              <a:rPr lang="en-IN" sz="2400" dirty="0">
                <a:sym typeface="Wingdings" panose="05000000000000000000" pitchFamily="2" charset="2"/>
              </a:rPr>
              <a:t>Deoxyadenosine monophosphate (</a:t>
            </a:r>
            <a:r>
              <a:rPr lang="en-IN" sz="2400" dirty="0" err="1">
                <a:sym typeface="Wingdings" panose="05000000000000000000" pitchFamily="2" charset="2"/>
              </a:rPr>
              <a:t>dAMP</a:t>
            </a:r>
            <a:r>
              <a:rPr lang="en-IN" sz="24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en-IN" sz="2400" dirty="0">
                <a:sym typeface="Wingdings" panose="05000000000000000000" pitchFamily="2" charset="2"/>
              </a:rPr>
              <a:t>Deoxyadenosine diphosphate (</a:t>
            </a:r>
            <a:r>
              <a:rPr lang="en-IN" sz="2400" dirty="0" err="1">
                <a:sym typeface="Wingdings" panose="05000000000000000000" pitchFamily="2" charset="2"/>
              </a:rPr>
              <a:t>dADP</a:t>
            </a:r>
            <a:r>
              <a:rPr lang="en-IN" sz="24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en-IN" sz="2400" dirty="0">
                <a:sym typeface="Wingdings" panose="05000000000000000000" pitchFamily="2" charset="2"/>
              </a:rPr>
              <a:t>Deoxyadenosine triphosphate (</a:t>
            </a:r>
            <a:r>
              <a:rPr lang="en-IN" sz="2400" dirty="0" err="1">
                <a:sym typeface="Wingdings" panose="05000000000000000000" pitchFamily="2" charset="2"/>
              </a:rPr>
              <a:t>dAtP</a:t>
            </a:r>
            <a:r>
              <a:rPr lang="en-IN" sz="2400" dirty="0">
                <a:sym typeface="Wingdings" panose="05000000000000000000" pitchFamily="2" charset="2"/>
              </a:rPr>
              <a:t>)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21728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7C48-9660-45E3-A1DB-732C3B08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948246" cy="73152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A75FC-1189-4855-9717-9F0BFD92B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74" y="211015"/>
            <a:ext cx="11255326" cy="5965949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Nucleotide =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Nucleoside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Phosphate Group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92D93C5-D098-4B85-9154-5B2ACB654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172" y="193802"/>
            <a:ext cx="3427828" cy="3885827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6C97810-868A-48D8-A4CD-26ABF57C5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588"/>
            <a:ext cx="8482818" cy="5022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D03248-7222-728B-0C7F-8B9CEE2778F4}"/>
              </a:ext>
            </a:extLst>
          </p:cNvPr>
          <p:cNvSpPr txBox="1"/>
          <p:nvPr/>
        </p:nvSpPr>
        <p:spPr>
          <a:xfrm>
            <a:off x="647114" y="6020972"/>
            <a:ext cx="405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Phosphates are attached here at 5’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772AC-CC65-3D51-D561-BBD052B004E2}"/>
              </a:ext>
            </a:extLst>
          </p:cNvPr>
          <p:cNvSpPr txBox="1"/>
          <p:nvPr/>
        </p:nvSpPr>
        <p:spPr>
          <a:xfrm>
            <a:off x="6271847" y="5990493"/>
            <a:ext cx="405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Bases are attached here at 1’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13D6CD-2820-76A4-F31A-DDCB182F1B01}"/>
              </a:ext>
            </a:extLst>
          </p:cNvPr>
          <p:cNvGrpSpPr/>
          <p:nvPr/>
        </p:nvGrpSpPr>
        <p:grpSpPr>
          <a:xfrm>
            <a:off x="3108545" y="4121363"/>
            <a:ext cx="506880" cy="1873080"/>
            <a:chOff x="3108545" y="4121363"/>
            <a:chExt cx="506880" cy="18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77F4C70-E650-8CD0-B580-1B62D6DE822B}"/>
                    </a:ext>
                  </a:extLst>
                </p14:cNvPr>
                <p14:cNvContentPartPr/>
                <p14:nvPr/>
              </p14:nvContentPartPr>
              <p14:xfrm>
                <a:off x="3268745" y="4121363"/>
                <a:ext cx="346680" cy="180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77F4C70-E650-8CD0-B580-1B62D6DE822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51105" y="4103363"/>
                  <a:ext cx="382320" cy="18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80B604B-BA33-1F29-7F5E-311AE219B150}"/>
                    </a:ext>
                  </a:extLst>
                </p14:cNvPr>
                <p14:cNvContentPartPr/>
                <p14:nvPr/>
              </p14:nvContentPartPr>
              <p14:xfrm>
                <a:off x="3108545" y="5753243"/>
                <a:ext cx="322920" cy="241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80B604B-BA33-1F29-7F5E-311AE219B1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90545" y="5735243"/>
                  <a:ext cx="3585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BF1AD0-F1D5-471A-AB4E-7ECF09C8F908}"/>
              </a:ext>
            </a:extLst>
          </p:cNvPr>
          <p:cNvGrpSpPr/>
          <p:nvPr/>
        </p:nvGrpSpPr>
        <p:grpSpPr>
          <a:xfrm>
            <a:off x="4698305" y="4501163"/>
            <a:ext cx="1829880" cy="1444320"/>
            <a:chOff x="4698305" y="4501163"/>
            <a:chExt cx="1829880" cy="14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1BEFBA5-17FE-1449-FFFA-2C4A33B86C56}"/>
                    </a:ext>
                  </a:extLst>
                </p14:cNvPr>
                <p14:cNvContentPartPr/>
                <p14:nvPr/>
              </p14:nvContentPartPr>
              <p14:xfrm>
                <a:off x="4698305" y="4501163"/>
                <a:ext cx="1730880" cy="1434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1BEFBA5-17FE-1449-FFFA-2C4A33B86C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80305" y="4483163"/>
                  <a:ext cx="1766520" cy="14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61FA3C4-2E2A-7359-4E16-05592CDC09B1}"/>
                    </a:ext>
                  </a:extLst>
                </p14:cNvPr>
                <p14:cNvContentPartPr/>
                <p14:nvPr/>
              </p14:nvContentPartPr>
              <p14:xfrm>
                <a:off x="6231545" y="5669723"/>
                <a:ext cx="296640" cy="275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61FA3C4-2E2A-7359-4E16-05592CDC09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13905" y="5652083"/>
                  <a:ext cx="33228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8671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DD302-32B6-26E6-1416-2167896C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Nucleotides are linked together by covalent bonds called phosphodiester linkage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C84B5B-35A5-4E21-D9D9-8944A710C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488" y="1684946"/>
            <a:ext cx="6850966" cy="4856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C70A18-FF38-7ED1-C187-284F05E16115}"/>
              </a:ext>
            </a:extLst>
          </p:cNvPr>
          <p:cNvSpPr txBox="1"/>
          <p:nvPr/>
        </p:nvSpPr>
        <p:spPr>
          <a:xfrm>
            <a:off x="7568417" y="1716257"/>
            <a:ext cx="3615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Covalent Bond That involves sharing of a pair of electrons between atoms in a molecule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7CC4A8-838F-8671-A405-32B5EB2F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108" y="2736571"/>
            <a:ext cx="3097813" cy="1765091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50E259CB-8C21-59BC-D356-8A340CEA1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78" y="4650779"/>
            <a:ext cx="3358896" cy="20299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AD0ECD-93F3-D272-70D5-1C4D59A69C62}"/>
                  </a:ext>
                </a:extLst>
              </p14:cNvPr>
              <p14:cNvContentPartPr/>
              <p14:nvPr/>
            </p14:nvContentPartPr>
            <p14:xfrm>
              <a:off x="9112985" y="5541203"/>
              <a:ext cx="486000" cy="452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AD0ECD-93F3-D272-70D5-1C4D59A69C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94985" y="5523563"/>
                <a:ext cx="52164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30471E9-1C46-AD49-9C78-E9544DC48463}"/>
                  </a:ext>
                </a:extLst>
              </p14:cNvPr>
              <p14:cNvContentPartPr/>
              <p14:nvPr/>
            </p14:nvContentPartPr>
            <p14:xfrm>
              <a:off x="10857185" y="5119283"/>
              <a:ext cx="565560" cy="268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30471E9-1C46-AD49-9C78-E9544DC484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39185" y="5101643"/>
                <a:ext cx="601200" cy="3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427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72A43-36F9-C6C5-6840-2D9B2EB4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Backbone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1308D551-8849-EEDE-FF44-54763E22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34" y="643466"/>
            <a:ext cx="464616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8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28AE4-48A1-2F55-D9BD-968D371B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IN"/>
              <a:t>DNA double helix &amp; hydrogen Bonding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D388706-A944-FE2B-26CD-C1CFD9101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18" y="511293"/>
            <a:ext cx="4305909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E25D0-1598-40EE-7B9C-0FD6C6F2C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Features of Double helix Structure of DNA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It is made up of </a:t>
            </a:r>
            <a:r>
              <a:rPr lang="en-IN" sz="2400" b="1" dirty="0"/>
              <a:t>two polynucleotide </a:t>
            </a:r>
            <a:r>
              <a:rPr lang="en-IN" sz="2400" dirty="0"/>
              <a:t>chains where the backbone is constituted by </a:t>
            </a:r>
            <a:r>
              <a:rPr lang="en-IN" sz="2400" b="1" dirty="0"/>
              <a:t>sugar-phosphat</a:t>
            </a:r>
            <a:r>
              <a:rPr lang="en-IN" sz="2400" dirty="0"/>
              <a:t>e and bases are </a:t>
            </a:r>
            <a:r>
              <a:rPr lang="en-IN" sz="2400" b="1" dirty="0"/>
              <a:t>inwards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The 2 chains have </a:t>
            </a:r>
            <a:r>
              <a:rPr lang="en-IN" sz="2400" b="1" dirty="0"/>
              <a:t>anti-parallel</a:t>
            </a:r>
            <a:r>
              <a:rPr lang="en-IN" sz="2400" dirty="0"/>
              <a:t>, which means the chain has </a:t>
            </a:r>
          </a:p>
          <a:p>
            <a:pPr marL="0" indent="0">
              <a:buNone/>
            </a:pPr>
            <a:r>
              <a:rPr lang="en-IN" sz="2400" dirty="0"/>
              <a:t>   5’-&gt;3’ other has 3’-&gt; 5’  </a:t>
            </a:r>
          </a:p>
        </p:txBody>
      </p:sp>
    </p:spTree>
    <p:extLst>
      <p:ext uri="{BB962C8B-B14F-4D97-AF65-F5344CB8AC3E}">
        <p14:creationId xmlns:p14="http://schemas.microsoft.com/office/powerpoint/2010/main" val="402882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44CD7-A649-EB7D-7E6C-A1A185435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IN" dirty="0"/>
              <a:t>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CF9BC-68EB-65CA-5C38-CBA187826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en-IN" sz="2800" dirty="0"/>
              <a:t>DNA &amp; RNA Structure &amp; Function </a:t>
            </a:r>
          </a:p>
          <a:p>
            <a:endParaRPr lang="en-IN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54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94637-BD8A-8830-6C79-64C274D5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IN" sz="5400"/>
              <a:t>DNA hydrogen Bonding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EC41F-F6F4-8AEC-AF14-FCDBD1E1A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IN" sz="2200" dirty="0"/>
              <a:t>Bases of two strands are paired up with hydrogen bond (H-bond) forming base pairs. Adenine </a:t>
            </a:r>
            <a:r>
              <a:rPr lang="en-IN" sz="2200" b="1" dirty="0"/>
              <a:t>2HB</a:t>
            </a:r>
            <a:r>
              <a:rPr lang="en-IN" sz="2200" dirty="0"/>
              <a:t> with Thymine, similarly Guanine </a:t>
            </a:r>
            <a:r>
              <a:rPr lang="en-IN" sz="2200" b="1" dirty="0"/>
              <a:t>3HB</a:t>
            </a:r>
            <a:r>
              <a:rPr lang="en-IN" sz="2200" dirty="0"/>
              <a:t> with Cytosine</a:t>
            </a:r>
          </a:p>
          <a:p>
            <a:r>
              <a:rPr lang="en-IN" sz="2200" dirty="0"/>
              <a:t>It is observed by </a:t>
            </a:r>
            <a:r>
              <a:rPr lang="en-IN" sz="2200" b="1" dirty="0"/>
              <a:t>Erwin Charga</a:t>
            </a:r>
            <a:r>
              <a:rPr lang="en-IN" sz="2200" dirty="0"/>
              <a:t>ff in DNA </a:t>
            </a:r>
            <a:r>
              <a:rPr lang="en-IN" sz="2200" b="1" dirty="0"/>
              <a:t>Adenine</a:t>
            </a:r>
            <a:r>
              <a:rPr lang="en-IN" sz="2200" dirty="0"/>
              <a:t> with </a:t>
            </a:r>
            <a:r>
              <a:rPr lang="en-IN" sz="2200" b="1" dirty="0"/>
              <a:t>Thymine</a:t>
            </a:r>
            <a:r>
              <a:rPr lang="en-IN" sz="2200" dirty="0"/>
              <a:t> and </a:t>
            </a:r>
            <a:r>
              <a:rPr lang="en-IN" sz="2200" b="1" dirty="0"/>
              <a:t>Guanine with Cytosine </a:t>
            </a:r>
            <a:r>
              <a:rPr lang="en-IN" sz="2200" dirty="0"/>
              <a:t>are constant and equal </a:t>
            </a:r>
          </a:p>
          <a:p>
            <a:r>
              <a:rPr lang="en-IN" sz="2200" dirty="0"/>
              <a:t> Hydrogen bond – A chemical bond consisting of a hydrogen atom between 2 electronegative atoms (in this example – oxygen and nitrogen) is one side covalent bond and another side ionic bond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F830EF9-204D-F27D-BF6F-206F0957F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04" y="329183"/>
            <a:ext cx="3894092" cy="3833384"/>
          </a:xfrm>
          <a:prstGeom prst="rect">
            <a:avLst/>
          </a:prstGeom>
        </p:spPr>
      </p:pic>
      <p:pic>
        <p:nvPicPr>
          <p:cNvPr id="6" name="Content Placeholder 4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FDFCFAF9-0AA7-2DFC-D7CF-7A71AA2D5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06" y="4241656"/>
            <a:ext cx="3995928" cy="247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96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7CF80-ADAB-EAFA-6481-D1C79D00B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Erwin Chargaff’s Experiment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14285-E604-6AB1-4D17-82B71C92F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IN" dirty="0"/>
              <a:t>We already know that DNA contained 4 bases </a:t>
            </a:r>
            <a:r>
              <a:rPr lang="en-IN" b="1" dirty="0"/>
              <a:t>ATGC</a:t>
            </a:r>
          </a:p>
          <a:p>
            <a:r>
              <a:rPr lang="en-IN" dirty="0"/>
              <a:t>Chargaff analysed the base composition of DNA isolated from many </a:t>
            </a:r>
            <a:r>
              <a:rPr lang="en-IN" b="1" dirty="0"/>
              <a:t>different species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Final Hypothesis</a:t>
            </a:r>
          </a:p>
          <a:p>
            <a:r>
              <a:rPr lang="en-IN" dirty="0"/>
              <a:t>Analysis of the base composition of DNA in different species which proves the structure of DNA composition</a:t>
            </a:r>
          </a:p>
        </p:txBody>
      </p:sp>
    </p:spTree>
    <p:extLst>
      <p:ext uri="{BB962C8B-B14F-4D97-AF65-F5344CB8AC3E}">
        <p14:creationId xmlns:p14="http://schemas.microsoft.com/office/powerpoint/2010/main" val="427678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888A4-E05E-E8A1-02F4-EB63860C3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IN" b="1" dirty="0"/>
              <a:t>Source of Data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A944E3E-D97B-8CE0-09BB-045D11129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IN" dirty="0"/>
              <a:t>Based on observation of data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b="1" dirty="0"/>
              <a:t>% of Adenine = % of Thymine</a:t>
            </a:r>
          </a:p>
          <a:p>
            <a:pPr marL="0" indent="0">
              <a:buNone/>
            </a:pPr>
            <a:r>
              <a:rPr lang="en-IN" b="1" dirty="0"/>
              <a:t> % of Cytosine = % of Guanine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Its </a:t>
            </a:r>
            <a:r>
              <a:rPr lang="en-IN" b="1" dirty="0"/>
              <a:t>called Chargaff’s Observation Rule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3A9590-AFFA-F02B-8662-3CBFA34CF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7" r="-1" b="2947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B5BD3-A465-AD11-99DE-EF7A19612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" r="4" b="4"/>
          <a:stretch/>
        </p:blipFill>
        <p:spPr>
          <a:xfrm>
            <a:off x="6220664" y="286604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1398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9577F-BFB1-7B21-AFD8-69A37DA9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IN" dirty="0"/>
              <a:t>Pitch and Base pair of DNA helix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83412CA-E828-BC99-1337-C7078AC6A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600501"/>
            <a:ext cx="4777381" cy="534992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175AE-C8AA-3396-50DB-B3151D619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The 2 strands are coiled in a right-handed fashion(Clockwise)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The pitch of the helix is </a:t>
            </a:r>
            <a:r>
              <a:rPr lang="en-IN" b="1" dirty="0"/>
              <a:t>3.4nm</a:t>
            </a:r>
            <a:r>
              <a:rPr lang="en-IN" dirty="0"/>
              <a:t>(nm in 1 billion of meter)</a:t>
            </a:r>
          </a:p>
          <a:p>
            <a:r>
              <a:rPr lang="en-IN" dirty="0"/>
              <a:t>There are </a:t>
            </a:r>
            <a:r>
              <a:rPr lang="en-IN" b="1" dirty="0"/>
              <a:t>10bp</a:t>
            </a:r>
            <a:r>
              <a:rPr lang="en-IN" dirty="0"/>
              <a:t> in each turn</a:t>
            </a:r>
          </a:p>
          <a:p>
            <a:r>
              <a:rPr lang="en-IN" dirty="0"/>
              <a:t>The distance between a bp in a helix is approximately </a:t>
            </a:r>
            <a:r>
              <a:rPr lang="en-IN" b="1" dirty="0"/>
              <a:t>0.34nm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341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E7BFA-E965-CF9E-9F17-453AED39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IN" sz="5400"/>
              <a:t>Groove in DNA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DAD81-D87C-71A6-82C9-19CEAD53A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804586" cy="341071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IN" sz="2400" dirty="0"/>
              <a:t>There are 2 asymmetrical grooves on the outside of helix</a:t>
            </a:r>
          </a:p>
          <a:p>
            <a:pPr marL="514350" indent="-514350">
              <a:buAutoNum type="arabicPeriod"/>
            </a:pPr>
            <a:r>
              <a:rPr lang="en-IN" sz="2400" dirty="0"/>
              <a:t>Major Groove</a:t>
            </a:r>
          </a:p>
          <a:p>
            <a:pPr marL="514350" indent="-514350">
              <a:buAutoNum type="arabicPeriod"/>
            </a:pPr>
            <a:r>
              <a:rPr lang="en-IN" sz="2400" dirty="0"/>
              <a:t>Minor Groove</a:t>
            </a:r>
          </a:p>
          <a:p>
            <a:pPr marL="0" indent="0">
              <a:buNone/>
            </a:pPr>
            <a:r>
              <a:rPr lang="en-IN" sz="2400" b="1" i="1" dirty="0"/>
              <a:t>Groove</a:t>
            </a:r>
            <a:r>
              <a:rPr lang="en-IN" sz="2400" dirty="0"/>
              <a:t> - a long, narrow cut or depression in material or channel on a bodily structure or part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0803E-D6C6-133D-A6C2-7D360A70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011" y="640080"/>
            <a:ext cx="672029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36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15E33-8311-D952-68FF-62908EDE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Structure of Double Helix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EA711-8CE1-B5EF-0DC0-BA644C44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dirty="0"/>
              <a:t>There are 3 forms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B-DNA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A-DNA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Z-DNA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6891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9F01B-A1E8-5F19-0294-C2BF0C09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B-DNA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D8BA-9162-8F43-EDCC-3ABC38F07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600" dirty="0"/>
              <a:t>It is the </a:t>
            </a:r>
            <a:r>
              <a:rPr lang="en-IN" sz="2600" b="1" dirty="0"/>
              <a:t>Most</a:t>
            </a:r>
            <a:r>
              <a:rPr lang="en-IN" sz="2600" dirty="0"/>
              <a:t> common DNA</a:t>
            </a:r>
          </a:p>
          <a:p>
            <a:r>
              <a:rPr lang="en-IN" sz="2600" dirty="0"/>
              <a:t>It is Alpha-helix and it has a </a:t>
            </a:r>
            <a:r>
              <a:rPr lang="en-IN" sz="2600" b="1" dirty="0"/>
              <a:t>right-handed</a:t>
            </a:r>
            <a:r>
              <a:rPr lang="en-IN" sz="2600" dirty="0"/>
              <a:t> or clockwise direction</a:t>
            </a:r>
          </a:p>
          <a:p>
            <a:r>
              <a:rPr lang="en-IN" sz="2600" dirty="0"/>
              <a:t>It is a complementary base pairing</a:t>
            </a:r>
          </a:p>
          <a:p>
            <a:pPr marL="0" indent="0">
              <a:buNone/>
            </a:pPr>
            <a:r>
              <a:rPr lang="en-IN" sz="2600" dirty="0"/>
              <a:t>   A-T</a:t>
            </a:r>
          </a:p>
          <a:p>
            <a:pPr marL="0" indent="0">
              <a:buNone/>
            </a:pPr>
            <a:r>
              <a:rPr lang="en-IN" sz="2600" dirty="0"/>
              <a:t>   G-C</a:t>
            </a:r>
          </a:p>
          <a:p>
            <a:r>
              <a:rPr lang="en-IN" sz="2600" dirty="0"/>
              <a:t>It has 10 base pair units per 1 turn(360-degree rotation of helix)</a:t>
            </a:r>
          </a:p>
          <a:p>
            <a:r>
              <a:rPr lang="en-IN" sz="2600" dirty="0"/>
              <a:t>Then each Base is twisted 36 degree same to adjacent bases</a:t>
            </a:r>
          </a:p>
          <a:p>
            <a:r>
              <a:rPr lang="en-IN" sz="2600" dirty="0"/>
              <a:t>Base pair are </a:t>
            </a:r>
            <a:r>
              <a:rPr lang="en-IN" sz="2600" b="1" dirty="0"/>
              <a:t>0.34nm</a:t>
            </a:r>
            <a:r>
              <a:rPr lang="en-IN" sz="2600" dirty="0"/>
              <a:t> apart</a:t>
            </a:r>
          </a:p>
          <a:p>
            <a:r>
              <a:rPr lang="en-IN" sz="2600" dirty="0"/>
              <a:t>Complete rotation of molecule is </a:t>
            </a:r>
            <a:r>
              <a:rPr lang="en-IN" sz="2600" b="1" dirty="0"/>
              <a:t>3.4nm</a:t>
            </a:r>
          </a:p>
          <a:p>
            <a:pPr marL="0" indent="0">
              <a:buNone/>
            </a:pP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168638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73C0D-A355-468C-536B-708A8D22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IN" b="1" dirty="0"/>
              <a:t>B-DNA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5F8F223-6CAD-8F33-16D2-F3AA67A0B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2000490"/>
            <a:ext cx="4777381" cy="268727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EDC0B-70E7-71C2-7930-251AE4BFB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IN" dirty="0"/>
              <a:t>Minor Groove is </a:t>
            </a:r>
            <a:r>
              <a:rPr lang="en-IN" b="1" dirty="0"/>
              <a:t>Narrow</a:t>
            </a:r>
            <a:r>
              <a:rPr lang="en-IN" dirty="0"/>
              <a:t>, </a:t>
            </a:r>
            <a:r>
              <a:rPr lang="en-IN" b="1" dirty="0"/>
              <a:t>Swallow</a:t>
            </a:r>
          </a:p>
          <a:p>
            <a:r>
              <a:rPr lang="en-IN" dirty="0"/>
              <a:t>Major Groove is </a:t>
            </a:r>
            <a:r>
              <a:rPr lang="en-IN" b="1" dirty="0"/>
              <a:t>Wide</a:t>
            </a:r>
            <a:r>
              <a:rPr lang="en-IN" dirty="0"/>
              <a:t>, </a:t>
            </a:r>
            <a:r>
              <a:rPr lang="en-IN" b="1" dirty="0"/>
              <a:t>Deep</a:t>
            </a:r>
          </a:p>
          <a:p>
            <a:r>
              <a:rPr lang="en-IN" dirty="0"/>
              <a:t>This structure exists when plenty of </a:t>
            </a:r>
            <a:r>
              <a:rPr lang="en-IN" b="1" dirty="0"/>
              <a:t>water</a:t>
            </a:r>
            <a:r>
              <a:rPr lang="en-IN" dirty="0"/>
              <a:t> surrounds the molecule</a:t>
            </a:r>
          </a:p>
          <a:p>
            <a:r>
              <a:rPr lang="en-IN" dirty="0"/>
              <a:t>B-DNA structure is the most </a:t>
            </a:r>
            <a:r>
              <a:rPr lang="en-IN" b="1" dirty="0"/>
              <a:t>stable</a:t>
            </a:r>
            <a:r>
              <a:rPr lang="en-IN" dirty="0"/>
              <a:t> configuration for a random sequence of nucleotides </a:t>
            </a:r>
          </a:p>
          <a:p>
            <a:r>
              <a:rPr lang="en-IN" dirty="0"/>
              <a:t>Axis is exactly passed through the </a:t>
            </a:r>
            <a:r>
              <a:rPr lang="en-IN" b="1" dirty="0"/>
              <a:t>centre</a:t>
            </a:r>
            <a:r>
              <a:rPr lang="en-IN" dirty="0"/>
              <a:t> of each bp</a:t>
            </a:r>
          </a:p>
        </p:txBody>
      </p:sp>
    </p:spTree>
    <p:extLst>
      <p:ext uri="{BB962C8B-B14F-4D97-AF65-F5344CB8AC3E}">
        <p14:creationId xmlns:p14="http://schemas.microsoft.com/office/powerpoint/2010/main" val="1529521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33E33-FE09-1D5F-DC20-9B77CBF8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IN" dirty="0"/>
              <a:t>A-DNA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7811978-BD4F-340E-E702-C8883164C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717452"/>
            <a:ext cx="5430130" cy="489177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D48C-2786-F65B-608C-BFE09214E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IN" sz="2400" dirty="0"/>
              <a:t>It is </a:t>
            </a:r>
            <a:r>
              <a:rPr lang="en-IN" sz="2400" b="1" dirty="0"/>
              <a:t>Right</a:t>
            </a:r>
            <a:r>
              <a:rPr lang="en-IN" sz="2400" dirty="0"/>
              <a:t> Handed helix</a:t>
            </a:r>
          </a:p>
          <a:p>
            <a:r>
              <a:rPr lang="en-IN" sz="2400" b="1" dirty="0"/>
              <a:t>Wider</a:t>
            </a:r>
            <a:r>
              <a:rPr lang="en-IN" sz="2400" dirty="0"/>
              <a:t> and flatter than B-DNA</a:t>
            </a:r>
          </a:p>
          <a:p>
            <a:r>
              <a:rPr lang="en-IN" sz="2400" b="1" dirty="0"/>
              <a:t>11bp</a:t>
            </a:r>
            <a:r>
              <a:rPr lang="en-IN" sz="2400" dirty="0"/>
              <a:t> per turn</a:t>
            </a:r>
          </a:p>
          <a:p>
            <a:r>
              <a:rPr lang="en-IN" sz="2400" dirty="0"/>
              <a:t>Bases are fitted from the </a:t>
            </a:r>
            <a:r>
              <a:rPr lang="en-IN" sz="2400" b="1" dirty="0"/>
              <a:t>main</a:t>
            </a:r>
            <a:r>
              <a:rPr lang="en-IN" sz="2400" dirty="0"/>
              <a:t> axis of the molecule</a:t>
            </a:r>
          </a:p>
          <a:p>
            <a:r>
              <a:rPr lang="en-IN" sz="2400" b="1" dirty="0"/>
              <a:t>Narrow Deep </a:t>
            </a:r>
            <a:r>
              <a:rPr lang="en-IN" sz="2400" dirty="0"/>
              <a:t>major Groove and Broad, </a:t>
            </a:r>
            <a:r>
              <a:rPr lang="en-IN" sz="2400" b="1" dirty="0"/>
              <a:t>Swallow</a:t>
            </a:r>
            <a:r>
              <a:rPr lang="en-IN" sz="2400" dirty="0"/>
              <a:t> in minor Groove</a:t>
            </a:r>
          </a:p>
          <a:p>
            <a:r>
              <a:rPr lang="en-IN" sz="2400" dirty="0"/>
              <a:t>Observed </a:t>
            </a:r>
            <a:r>
              <a:rPr lang="en-IN" sz="2400" b="1" dirty="0"/>
              <a:t>when less water </a:t>
            </a:r>
            <a:r>
              <a:rPr lang="en-IN" sz="2400" dirty="0"/>
              <a:t>is present means (dehydrating condition)</a:t>
            </a:r>
          </a:p>
          <a:p>
            <a:r>
              <a:rPr lang="en-IN" sz="2400" dirty="0"/>
              <a:t>Present or observed in DNA </a:t>
            </a:r>
            <a:r>
              <a:rPr lang="en-IN" sz="2400" b="1" dirty="0"/>
              <a:t>Polymerase</a:t>
            </a:r>
          </a:p>
          <a:p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16853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F75A0-A389-0A43-7841-96BC75A2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IN" b="1" dirty="0"/>
              <a:t>Z-DNA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CBE0FAC-1B3A-DF40-C395-DB74D62EF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1173707"/>
            <a:ext cx="4777381" cy="438093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7EBD0-74DF-DE99-C26E-D930BE285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IN" sz="2600" b="1" dirty="0"/>
              <a:t>Left-handed</a:t>
            </a:r>
            <a:r>
              <a:rPr lang="en-IN" sz="2600" dirty="0"/>
              <a:t> helix</a:t>
            </a:r>
          </a:p>
          <a:p>
            <a:r>
              <a:rPr lang="en-IN" sz="2600" dirty="0"/>
              <a:t>Presence in high </a:t>
            </a:r>
            <a:r>
              <a:rPr lang="en-IN" sz="2600" b="1" dirty="0"/>
              <a:t>Salt Condition</a:t>
            </a:r>
          </a:p>
          <a:p>
            <a:r>
              <a:rPr lang="en-IN" sz="2600" dirty="0"/>
              <a:t>Sugar phosphate backbone in </a:t>
            </a:r>
            <a:r>
              <a:rPr lang="en-IN" sz="2600" b="1" dirty="0"/>
              <a:t>zigzag</a:t>
            </a:r>
            <a:r>
              <a:rPr lang="en-IN" sz="2600" dirty="0"/>
              <a:t> backbone so it is called </a:t>
            </a:r>
            <a:r>
              <a:rPr lang="en-IN" sz="2600" b="1" dirty="0"/>
              <a:t>Z-DNA</a:t>
            </a:r>
          </a:p>
          <a:p>
            <a:r>
              <a:rPr lang="en-IN" sz="2600" b="1" dirty="0"/>
              <a:t>12</a:t>
            </a:r>
            <a:r>
              <a:rPr lang="en-IN" sz="2600" dirty="0"/>
              <a:t> bp per turn</a:t>
            </a:r>
          </a:p>
          <a:p>
            <a:r>
              <a:rPr lang="en-IN" sz="2600" b="1" dirty="0"/>
              <a:t>Deep</a:t>
            </a:r>
            <a:r>
              <a:rPr lang="en-IN" sz="2600" dirty="0"/>
              <a:t> minor Groove</a:t>
            </a:r>
          </a:p>
          <a:p>
            <a:r>
              <a:rPr lang="en-IN" sz="2600" dirty="0"/>
              <a:t>No Discernible Major Groove(able to be seen, recognized, or understood)</a:t>
            </a:r>
          </a:p>
          <a:p>
            <a:r>
              <a:rPr lang="en-IN" sz="2600" dirty="0"/>
              <a:t>Role presence in </a:t>
            </a:r>
            <a:r>
              <a:rPr lang="en-IN" sz="2600" b="1" dirty="0"/>
              <a:t>Gene Expression</a:t>
            </a:r>
          </a:p>
          <a:p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2741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97233-35DC-6000-A1FE-C9FB77C5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DNA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42CE-0766-B77A-8938-F5810D466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IN" dirty="0"/>
              <a:t>Means Deoxyribonucleic acid</a:t>
            </a:r>
          </a:p>
          <a:p>
            <a:r>
              <a:rPr lang="en-IN" dirty="0"/>
              <a:t>DNA – a polymer of deoxyribonucleotides </a:t>
            </a:r>
          </a:p>
          <a:p>
            <a:r>
              <a:rPr lang="en-IN" dirty="0"/>
              <a:t>Double Stranded</a:t>
            </a:r>
          </a:p>
          <a:p>
            <a:r>
              <a:rPr lang="en-IN" dirty="0"/>
              <a:t>Double helix Structure</a:t>
            </a:r>
          </a:p>
          <a:p>
            <a:r>
              <a:rPr lang="en-IN" dirty="0"/>
              <a:t>Present in Chromosomes, Mitochondria and chloroplasts</a:t>
            </a:r>
          </a:p>
          <a:p>
            <a:r>
              <a:rPr lang="en-IN" dirty="0"/>
              <a:t>It acts as Genetic material and contains Information</a:t>
            </a:r>
          </a:p>
        </p:txBody>
      </p:sp>
    </p:spTree>
    <p:extLst>
      <p:ext uri="{BB962C8B-B14F-4D97-AF65-F5344CB8AC3E}">
        <p14:creationId xmlns:p14="http://schemas.microsoft.com/office/powerpoint/2010/main" val="3614762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003518CC-E05B-F693-4916-B528E10F2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3" y="643467"/>
            <a:ext cx="1061155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36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E9F61-8EAA-97BC-B9A0-C3D018EB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rgbClr val="FFFFFF"/>
                </a:solidFill>
              </a:rPr>
              <a:t>Difference between B A Z DNA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7B9664A-4DDF-99B2-DEE4-C443515401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504723"/>
              </p:ext>
            </p:extLst>
          </p:nvPr>
        </p:nvGraphicFramePr>
        <p:xfrm>
          <a:off x="1079286" y="1800911"/>
          <a:ext cx="10033428" cy="4351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815">
                  <a:extLst>
                    <a:ext uri="{9D8B030D-6E8A-4147-A177-3AD203B41FA5}">
                      <a16:colId xmlns:a16="http://schemas.microsoft.com/office/drawing/2014/main" val="769968668"/>
                    </a:ext>
                  </a:extLst>
                </a:gridCol>
                <a:gridCol w="2433871">
                  <a:extLst>
                    <a:ext uri="{9D8B030D-6E8A-4147-A177-3AD203B41FA5}">
                      <a16:colId xmlns:a16="http://schemas.microsoft.com/office/drawing/2014/main" val="1054699832"/>
                    </a:ext>
                  </a:extLst>
                </a:gridCol>
                <a:gridCol w="2433871">
                  <a:extLst>
                    <a:ext uri="{9D8B030D-6E8A-4147-A177-3AD203B41FA5}">
                      <a16:colId xmlns:a16="http://schemas.microsoft.com/office/drawing/2014/main" val="4205531303"/>
                    </a:ext>
                  </a:extLst>
                </a:gridCol>
                <a:gridCol w="2433871">
                  <a:extLst>
                    <a:ext uri="{9D8B030D-6E8A-4147-A177-3AD203B41FA5}">
                      <a16:colId xmlns:a16="http://schemas.microsoft.com/office/drawing/2014/main" val="423429212"/>
                    </a:ext>
                  </a:extLst>
                </a:gridCol>
              </a:tblGrid>
              <a:tr h="372489">
                <a:tc>
                  <a:txBody>
                    <a:bodyPr/>
                    <a:lstStyle/>
                    <a:p>
                      <a:r>
                        <a:rPr lang="en-IN" sz="1700"/>
                        <a:t>Property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B-DNA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A-DNA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Z-DNA</a:t>
                      </a:r>
                    </a:p>
                  </a:txBody>
                  <a:tcPr marL="84656" marR="84656" marT="42328" marB="42328"/>
                </a:tc>
                <a:extLst>
                  <a:ext uri="{0D108BD9-81ED-4DB2-BD59-A6C34878D82A}">
                    <a16:rowId xmlns:a16="http://schemas.microsoft.com/office/drawing/2014/main" val="95363630"/>
                  </a:ext>
                </a:extLst>
              </a:tr>
              <a:tr h="372489">
                <a:tc>
                  <a:txBody>
                    <a:bodyPr/>
                    <a:lstStyle/>
                    <a:p>
                      <a:r>
                        <a:rPr lang="en-IN" sz="1700"/>
                        <a:t>Strand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Antiparallel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Antiparallel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Antiparallel</a:t>
                      </a:r>
                    </a:p>
                  </a:txBody>
                  <a:tcPr marL="84656" marR="84656" marT="42328" marB="42328"/>
                </a:tc>
                <a:extLst>
                  <a:ext uri="{0D108BD9-81ED-4DB2-BD59-A6C34878D82A}">
                    <a16:rowId xmlns:a16="http://schemas.microsoft.com/office/drawing/2014/main" val="8780084"/>
                  </a:ext>
                </a:extLst>
              </a:tr>
              <a:tr h="372489">
                <a:tc>
                  <a:txBody>
                    <a:bodyPr/>
                    <a:lstStyle/>
                    <a:p>
                      <a:r>
                        <a:rPr lang="en-IN" sz="1700"/>
                        <a:t>Type of Helix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Left handed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Right handed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Left handed</a:t>
                      </a:r>
                    </a:p>
                  </a:txBody>
                  <a:tcPr marL="84656" marR="84656" marT="42328" marB="42328"/>
                </a:tc>
                <a:extLst>
                  <a:ext uri="{0D108BD9-81ED-4DB2-BD59-A6C34878D82A}">
                    <a16:rowId xmlns:a16="http://schemas.microsoft.com/office/drawing/2014/main" val="976956187"/>
                  </a:ext>
                </a:extLst>
              </a:tr>
              <a:tr h="372489">
                <a:tc>
                  <a:txBody>
                    <a:bodyPr/>
                    <a:lstStyle/>
                    <a:p>
                      <a:r>
                        <a:rPr lang="en-IN" sz="1700"/>
                        <a:t>Overall of Shape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Long and Narrow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Short and Wide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Elongated and Narrow</a:t>
                      </a:r>
                    </a:p>
                  </a:txBody>
                  <a:tcPr marL="84656" marR="84656" marT="42328" marB="42328"/>
                </a:tc>
                <a:extLst>
                  <a:ext uri="{0D108BD9-81ED-4DB2-BD59-A6C34878D82A}">
                    <a16:rowId xmlns:a16="http://schemas.microsoft.com/office/drawing/2014/main" val="469809801"/>
                  </a:ext>
                </a:extLst>
              </a:tr>
              <a:tr h="372489">
                <a:tc>
                  <a:txBody>
                    <a:bodyPr/>
                    <a:lstStyle/>
                    <a:p>
                      <a:r>
                        <a:rPr lang="en-IN" sz="1700"/>
                        <a:t>Base per unit Turn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10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11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12</a:t>
                      </a:r>
                    </a:p>
                  </a:txBody>
                  <a:tcPr marL="84656" marR="84656" marT="42328" marB="42328"/>
                </a:tc>
                <a:extLst>
                  <a:ext uri="{0D108BD9-81ED-4DB2-BD59-A6C34878D82A}">
                    <a16:rowId xmlns:a16="http://schemas.microsoft.com/office/drawing/2014/main" val="238151365"/>
                  </a:ext>
                </a:extLst>
              </a:tr>
              <a:tr h="626458">
                <a:tc>
                  <a:txBody>
                    <a:bodyPr/>
                    <a:lstStyle/>
                    <a:p>
                      <a:r>
                        <a:rPr lang="en-IN" sz="1700"/>
                        <a:t>Distance b/w adjacent bases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0.34nm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0.23nm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0.38nm</a:t>
                      </a:r>
                    </a:p>
                  </a:txBody>
                  <a:tcPr marL="84656" marR="84656" marT="42328" marB="42328"/>
                </a:tc>
                <a:extLst>
                  <a:ext uri="{0D108BD9-81ED-4DB2-BD59-A6C34878D82A}">
                    <a16:rowId xmlns:a16="http://schemas.microsoft.com/office/drawing/2014/main" val="3578052273"/>
                  </a:ext>
                </a:extLst>
              </a:tr>
              <a:tr h="372489">
                <a:tc>
                  <a:txBody>
                    <a:bodyPr/>
                    <a:lstStyle/>
                    <a:p>
                      <a:r>
                        <a:rPr lang="en-IN" sz="1700"/>
                        <a:t>Pitch/turn of helix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3.4nm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2.82nm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4.5nm</a:t>
                      </a:r>
                    </a:p>
                  </a:txBody>
                  <a:tcPr marL="84656" marR="84656" marT="42328" marB="42328"/>
                </a:tc>
                <a:extLst>
                  <a:ext uri="{0D108BD9-81ED-4DB2-BD59-A6C34878D82A}">
                    <a16:rowId xmlns:a16="http://schemas.microsoft.com/office/drawing/2014/main" val="3604951641"/>
                  </a:ext>
                </a:extLst>
              </a:tr>
              <a:tr h="372489">
                <a:tc>
                  <a:txBody>
                    <a:bodyPr/>
                    <a:lstStyle/>
                    <a:p>
                      <a:r>
                        <a:rPr lang="en-IN" sz="1700"/>
                        <a:t>Helical diameter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2.0nm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2.3nm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1.8nm</a:t>
                      </a:r>
                    </a:p>
                  </a:txBody>
                  <a:tcPr marL="84656" marR="84656" marT="42328" marB="42328"/>
                </a:tc>
                <a:extLst>
                  <a:ext uri="{0D108BD9-81ED-4DB2-BD59-A6C34878D82A}">
                    <a16:rowId xmlns:a16="http://schemas.microsoft.com/office/drawing/2014/main" val="3126940794"/>
                  </a:ext>
                </a:extLst>
              </a:tr>
              <a:tr h="372489">
                <a:tc>
                  <a:txBody>
                    <a:bodyPr/>
                    <a:lstStyle/>
                    <a:p>
                      <a:r>
                        <a:rPr lang="en-IN" sz="1700"/>
                        <a:t>Tilt/Inclination of bp to axis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1 degree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20 degree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9 degree</a:t>
                      </a:r>
                    </a:p>
                  </a:txBody>
                  <a:tcPr marL="84656" marR="84656" marT="42328" marB="42328"/>
                </a:tc>
                <a:extLst>
                  <a:ext uri="{0D108BD9-81ED-4DB2-BD59-A6C34878D82A}">
                    <a16:rowId xmlns:a16="http://schemas.microsoft.com/office/drawing/2014/main" val="1066841380"/>
                  </a:ext>
                </a:extLst>
              </a:tr>
              <a:tr h="372489">
                <a:tc>
                  <a:txBody>
                    <a:bodyPr/>
                    <a:lstStyle/>
                    <a:p>
                      <a:r>
                        <a:rPr lang="en-IN" sz="1700"/>
                        <a:t>Major Groove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Wide &amp; Deep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Narrow &amp; Deep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No Discernible</a:t>
                      </a:r>
                    </a:p>
                  </a:txBody>
                  <a:tcPr marL="84656" marR="84656" marT="42328" marB="42328"/>
                </a:tc>
                <a:extLst>
                  <a:ext uri="{0D108BD9-81ED-4DB2-BD59-A6C34878D82A}">
                    <a16:rowId xmlns:a16="http://schemas.microsoft.com/office/drawing/2014/main" val="559305032"/>
                  </a:ext>
                </a:extLst>
              </a:tr>
              <a:tr h="372489">
                <a:tc>
                  <a:txBody>
                    <a:bodyPr/>
                    <a:lstStyle/>
                    <a:p>
                      <a:r>
                        <a:rPr lang="en-IN" sz="1700"/>
                        <a:t>Minor Groove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Narrow, Shallow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Broad, Shallow</a:t>
                      </a:r>
                    </a:p>
                  </a:txBody>
                  <a:tcPr marL="84656" marR="84656" marT="42328" marB="42328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Narrow, Deep</a:t>
                      </a:r>
                    </a:p>
                  </a:txBody>
                  <a:tcPr marL="84656" marR="84656" marT="42328" marB="42328"/>
                </a:tc>
                <a:extLst>
                  <a:ext uri="{0D108BD9-81ED-4DB2-BD59-A6C34878D82A}">
                    <a16:rowId xmlns:a16="http://schemas.microsoft.com/office/drawing/2014/main" val="1673675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91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12E6-F589-E104-4A1D-A4A91222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81" y="774558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2"/>
                </a:solidFill>
              </a:rPr>
              <a:t>DNA Coiling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C15B-F424-E96B-E237-535279383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81" y="2223931"/>
            <a:ext cx="5028028" cy="4351338"/>
          </a:xfrm>
        </p:spPr>
        <p:txBody>
          <a:bodyPr/>
          <a:lstStyle/>
          <a:p>
            <a:r>
              <a:rPr lang="en-IN" dirty="0"/>
              <a:t>DNA supercoiling means under </a:t>
            </a:r>
            <a:r>
              <a:rPr lang="en-IN" b="1" dirty="0"/>
              <a:t>winding</a:t>
            </a:r>
            <a:r>
              <a:rPr lang="en-IN" dirty="0"/>
              <a:t> of strands</a:t>
            </a:r>
          </a:p>
          <a:p>
            <a:r>
              <a:rPr lang="en-IN" dirty="0"/>
              <a:t>DNA coiling is important for DNA packaging within cells</a:t>
            </a:r>
          </a:p>
          <a:p>
            <a:r>
              <a:rPr lang="en-IN" dirty="0"/>
              <a:t>Coiling of DNA which </a:t>
            </a:r>
            <a:r>
              <a:rPr lang="en-IN" b="1" dirty="0"/>
              <a:t>reduces</a:t>
            </a:r>
            <a:r>
              <a:rPr lang="en-IN" dirty="0"/>
              <a:t> the </a:t>
            </a:r>
            <a:r>
              <a:rPr lang="en-IN" b="1" dirty="0"/>
              <a:t>space</a:t>
            </a:r>
            <a:r>
              <a:rPr lang="en-IN" dirty="0"/>
              <a:t> and allows for much more DNA to </a:t>
            </a:r>
            <a:r>
              <a:rPr lang="en-IN" b="1" dirty="0"/>
              <a:t>Pack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B3B9EC-7AA2-ECB3-7C1B-7E489B7A1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4312" y="900333"/>
            <a:ext cx="4814082" cy="5022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52477-E9BA-6C34-245A-E4349C7494D0}"/>
              </a:ext>
            </a:extLst>
          </p:cNvPr>
          <p:cNvSpPr txBox="1"/>
          <p:nvPr/>
        </p:nvSpPr>
        <p:spPr>
          <a:xfrm>
            <a:off x="8412480" y="3995224"/>
            <a:ext cx="3559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DNA wounded around Histone protein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8860F1-E543-62E4-37C7-F2F090BC0AF8}"/>
              </a:ext>
            </a:extLst>
          </p:cNvPr>
          <p:cNvSpPr txBox="1"/>
          <p:nvPr/>
        </p:nvSpPr>
        <p:spPr>
          <a:xfrm>
            <a:off x="5809957" y="506437"/>
            <a:ext cx="223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Chromatid</a:t>
            </a:r>
          </a:p>
          <a:p>
            <a:r>
              <a:rPr lang="en-IN" dirty="0"/>
              <a:t>700n in diameter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30823-54BA-D3A9-9ABA-26F66E2EE8E8}"/>
              </a:ext>
            </a:extLst>
          </p:cNvPr>
          <p:cNvSpPr txBox="1"/>
          <p:nvPr/>
        </p:nvSpPr>
        <p:spPr>
          <a:xfrm>
            <a:off x="10114671" y="1477107"/>
            <a:ext cx="227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Radial loops</a:t>
            </a:r>
          </a:p>
          <a:p>
            <a:r>
              <a:rPr lang="en-IN" dirty="0"/>
              <a:t>(300nm in diameter)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D69F0-1932-4940-690E-88EE42F71E90}"/>
              </a:ext>
            </a:extLst>
          </p:cNvPr>
          <p:cNvSpPr txBox="1"/>
          <p:nvPr/>
        </p:nvSpPr>
        <p:spPr>
          <a:xfrm>
            <a:off x="6454726" y="2346960"/>
            <a:ext cx="2140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Radial loops</a:t>
            </a:r>
          </a:p>
          <a:p>
            <a:r>
              <a:rPr lang="en-IN" dirty="0"/>
              <a:t>(11nm in diameter)</a:t>
            </a:r>
          </a:p>
        </p:txBody>
      </p:sp>
    </p:spTree>
    <p:extLst>
      <p:ext uri="{BB962C8B-B14F-4D97-AF65-F5344CB8AC3E}">
        <p14:creationId xmlns:p14="http://schemas.microsoft.com/office/powerpoint/2010/main" val="2733317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4694C-8982-D0B9-CC36-B6C8A168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coil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2BA7C6A4-95C5-F693-9613-12D73ECC0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1" b="3420"/>
          <a:stretch/>
        </p:blipFill>
        <p:spPr>
          <a:xfrm>
            <a:off x="4367285" y="640080"/>
            <a:ext cx="709683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79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97ADB-4470-4261-395D-A1140A73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68" y="-144379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2"/>
                </a:solidFill>
              </a:rPr>
              <a:t>Nucleosome Structure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8C01F81-ABA6-F9DE-1BE1-B1A8CC252E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940907"/>
              </p:ext>
            </p:extLst>
          </p:nvPr>
        </p:nvGraphicFramePr>
        <p:xfrm>
          <a:off x="117987" y="988142"/>
          <a:ext cx="8554065" cy="576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06D9055-9EA1-8F13-5351-D502C5DA1A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39" y="1255594"/>
            <a:ext cx="3500871" cy="394420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A895D35-5C21-3C59-50EE-76AE0DCB611E}"/>
              </a:ext>
            </a:extLst>
          </p:cNvPr>
          <p:cNvGrpSpPr/>
          <p:nvPr/>
        </p:nvGrpSpPr>
        <p:grpSpPr>
          <a:xfrm>
            <a:off x="299756" y="709657"/>
            <a:ext cx="518760" cy="5204520"/>
            <a:chOff x="299756" y="709657"/>
            <a:chExt cx="518760" cy="520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8DAD212-7F74-5BD3-100D-485536EA1E6B}"/>
                    </a:ext>
                  </a:extLst>
                </p14:cNvPr>
                <p14:cNvContentPartPr/>
                <p14:nvPr/>
              </p14:nvContentPartPr>
              <p14:xfrm>
                <a:off x="476876" y="709657"/>
                <a:ext cx="235440" cy="4878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8DAD212-7F74-5BD3-100D-485536EA1E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8876" y="691657"/>
                  <a:ext cx="271080" cy="49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72FF1B-2A98-94A9-4A87-1F6B8718F8B1}"/>
                    </a:ext>
                  </a:extLst>
                </p14:cNvPr>
                <p14:cNvContentPartPr/>
                <p14:nvPr/>
              </p14:nvContentPartPr>
              <p14:xfrm>
                <a:off x="299756" y="5445097"/>
                <a:ext cx="360720" cy="469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72FF1B-2A98-94A9-4A87-1F6B8718F8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2116" y="5427457"/>
                  <a:ext cx="3963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7012303-4A26-4931-7DDB-242EF31C906B}"/>
                    </a:ext>
                  </a:extLst>
                </p14:cNvPr>
                <p14:cNvContentPartPr/>
                <p14:nvPr/>
              </p14:nvContentPartPr>
              <p14:xfrm>
                <a:off x="653996" y="5281297"/>
                <a:ext cx="164520" cy="600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7012303-4A26-4931-7DDB-242EF31C90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5996" y="5263297"/>
                  <a:ext cx="200160" cy="63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257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55F83-F2C1-4AF6-A751-B15F9B87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RNA</a:t>
            </a:r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Ribonucleic Acid</a:t>
            </a:r>
          </a:p>
        </p:txBody>
      </p:sp>
      <p:pic>
        <p:nvPicPr>
          <p:cNvPr id="5" name="Content Placeholder 4" descr="Arrow&#10;&#10;Description automatically generated">
            <a:extLst>
              <a:ext uri="{FF2B5EF4-FFF2-40B4-BE49-F238E27FC236}">
                <a16:creationId xmlns:a16="http://schemas.microsoft.com/office/drawing/2014/main" id="{7DDC7F5C-6212-D888-5598-14729D1F6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388" y="643466"/>
            <a:ext cx="5002593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7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1C116-DA5D-DE9A-73DF-E4CFEDC6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RNA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D3676-8AF3-D89B-F4B6-9ECE35950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113" y="300252"/>
            <a:ext cx="6863686" cy="6557748"/>
          </a:xfrm>
        </p:spPr>
        <p:txBody>
          <a:bodyPr anchor="ctr">
            <a:normAutofit/>
          </a:bodyPr>
          <a:lstStyle/>
          <a:p>
            <a:r>
              <a:rPr lang="en-IN" sz="2000" dirty="0"/>
              <a:t>Means </a:t>
            </a:r>
            <a:r>
              <a:rPr lang="en-IN" sz="2000" b="1" dirty="0"/>
              <a:t>Ribonucleic</a:t>
            </a:r>
            <a:r>
              <a:rPr lang="en-IN" sz="2000" dirty="0"/>
              <a:t> Acid</a:t>
            </a:r>
          </a:p>
          <a:p>
            <a:r>
              <a:rPr lang="en-IN" sz="2000" dirty="0"/>
              <a:t>RNA is a polymer of ribonucleotides linked together by a </a:t>
            </a:r>
            <a:r>
              <a:rPr lang="en-IN" sz="2000" b="1" dirty="0"/>
              <a:t>phosphodiester</a:t>
            </a:r>
            <a:r>
              <a:rPr lang="en-IN" sz="2000" dirty="0"/>
              <a:t> linkage</a:t>
            </a:r>
          </a:p>
          <a:p>
            <a:r>
              <a:rPr lang="en-IN" sz="2000" dirty="0"/>
              <a:t>RNA was the </a:t>
            </a:r>
            <a:r>
              <a:rPr lang="en-IN" sz="2000" b="1" dirty="0"/>
              <a:t>first genetic material</a:t>
            </a:r>
          </a:p>
          <a:p>
            <a:r>
              <a:rPr lang="en-IN" sz="2000" dirty="0"/>
              <a:t>In 1967 </a:t>
            </a:r>
            <a:r>
              <a:rPr lang="en-IN" sz="2000" b="1" dirty="0"/>
              <a:t>Carl </a:t>
            </a:r>
            <a:r>
              <a:rPr lang="en-IN" sz="2000" b="1" dirty="0" err="1"/>
              <a:t>Woese</a:t>
            </a:r>
            <a:r>
              <a:rPr lang="en-IN" sz="2000" b="1" dirty="0"/>
              <a:t> </a:t>
            </a:r>
            <a:r>
              <a:rPr lang="en-IN" sz="2000" dirty="0"/>
              <a:t>found the catalytic properties of RNA which carry genetic information and catalyse biochemical reactions</a:t>
            </a:r>
          </a:p>
          <a:p>
            <a:r>
              <a:rPr lang="en-IN" sz="2000" dirty="0"/>
              <a:t>It is </a:t>
            </a:r>
            <a:r>
              <a:rPr lang="en-IN" sz="2000" b="1" dirty="0"/>
              <a:t>not valid </a:t>
            </a:r>
            <a:r>
              <a:rPr lang="en-IN" sz="2000" dirty="0"/>
              <a:t>until the work by </a:t>
            </a:r>
            <a:r>
              <a:rPr lang="en-IN" sz="2000" b="1" dirty="0"/>
              <a:t>N-Prize Thomas R Cech</a:t>
            </a:r>
            <a:r>
              <a:rPr lang="en-IN" sz="2000" dirty="0"/>
              <a:t>. In 1970 he studied RNA </a:t>
            </a:r>
            <a:r>
              <a:rPr lang="en-IN" sz="2000" b="1" dirty="0"/>
              <a:t>splicing</a:t>
            </a:r>
            <a:r>
              <a:rPr lang="en-IN" sz="2000" dirty="0"/>
              <a:t>. Later some research &amp; discovered that unprocessed RNA molecules could splice themselves. In </a:t>
            </a:r>
            <a:r>
              <a:rPr lang="en-IN" sz="2000" b="1" dirty="0"/>
              <a:t>1982</a:t>
            </a:r>
            <a:r>
              <a:rPr lang="en-IN" sz="2000" dirty="0"/>
              <a:t> discovery and he announced RNA has a catalytic function(Catalysis is the process of increasing the rate of a chemical reaction by adding a substance known as a catalyst)</a:t>
            </a:r>
          </a:p>
          <a:p>
            <a:r>
              <a:rPr lang="en-IN" sz="2000" dirty="0"/>
              <a:t>It is a </a:t>
            </a:r>
            <a:r>
              <a:rPr lang="en-IN" sz="2000" b="1" dirty="0"/>
              <a:t>single-stranded</a:t>
            </a:r>
            <a:r>
              <a:rPr lang="en-IN" sz="2000" dirty="0"/>
              <a:t> and helical Structure</a:t>
            </a:r>
          </a:p>
          <a:p>
            <a:r>
              <a:rPr lang="en-IN" sz="2000" dirty="0"/>
              <a:t>Double stranded also present in some viruses(https://www.sciencedirect.com/topics/medicine-and-dentistry/double-stranded-rna-virus)</a:t>
            </a:r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62746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10D42-F195-84E9-8662-107BDC56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Cont,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5C89C-5664-3207-FB8A-30CDB446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368490"/>
            <a:ext cx="7425824" cy="5808473"/>
          </a:xfrm>
        </p:spPr>
        <p:txBody>
          <a:bodyPr anchor="ctr">
            <a:normAutofit/>
          </a:bodyPr>
          <a:lstStyle/>
          <a:p>
            <a:r>
              <a:rPr lang="en-IN" dirty="0"/>
              <a:t>RNA is present in several different single-stranded structures, most of which are directly or indirectly involved in protein </a:t>
            </a:r>
            <a:r>
              <a:rPr lang="en-IN" b="1" dirty="0"/>
              <a:t>synthesis</a:t>
            </a:r>
            <a:r>
              <a:rPr lang="en-IN" dirty="0"/>
              <a:t> or </a:t>
            </a:r>
            <a:r>
              <a:rPr lang="en-IN" b="1" dirty="0"/>
              <a:t>regulation</a:t>
            </a:r>
          </a:p>
          <a:p>
            <a:r>
              <a:rPr lang="en-IN" dirty="0"/>
              <a:t>It also </a:t>
            </a:r>
            <a:r>
              <a:rPr lang="en-IN" b="1" dirty="0"/>
              <a:t>acts as genetic material</a:t>
            </a:r>
          </a:p>
          <a:p>
            <a:r>
              <a:rPr lang="en-IN" dirty="0"/>
              <a:t>It function as Messenger(</a:t>
            </a:r>
            <a:r>
              <a:rPr lang="en-IN" b="1" dirty="0"/>
              <a:t>mRNA</a:t>
            </a:r>
            <a:r>
              <a:rPr lang="en-IN" dirty="0"/>
              <a:t>), adapter(</a:t>
            </a:r>
            <a:r>
              <a:rPr lang="en-IN" b="1" dirty="0"/>
              <a:t>tRNA</a:t>
            </a:r>
            <a:r>
              <a:rPr lang="en-IN" dirty="0"/>
              <a:t>), structural(</a:t>
            </a:r>
            <a:r>
              <a:rPr lang="en-IN" b="1" dirty="0"/>
              <a:t>rRNA</a:t>
            </a:r>
            <a:r>
              <a:rPr lang="en-IN" dirty="0"/>
              <a:t>) and in some cases as a catalytic molecule(Ribosome)</a:t>
            </a:r>
          </a:p>
          <a:p>
            <a:r>
              <a:rPr lang="en-IN" dirty="0"/>
              <a:t>RNA strands are typically several </a:t>
            </a:r>
            <a:r>
              <a:rPr lang="en-IN" b="1" dirty="0"/>
              <a:t>hundred</a:t>
            </a:r>
            <a:r>
              <a:rPr lang="en-IN" dirty="0"/>
              <a:t> to thousand </a:t>
            </a:r>
            <a:r>
              <a:rPr lang="en-IN" b="1" dirty="0"/>
              <a:t>nucleotides</a:t>
            </a:r>
            <a:r>
              <a:rPr lang="en-IN" dirty="0"/>
              <a:t> in length</a:t>
            </a:r>
          </a:p>
        </p:txBody>
      </p:sp>
    </p:spTree>
    <p:extLst>
      <p:ext uri="{BB962C8B-B14F-4D97-AF65-F5344CB8AC3E}">
        <p14:creationId xmlns:p14="http://schemas.microsoft.com/office/powerpoint/2010/main" val="1625949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18AC236-F7FA-1E8C-DFDB-4B9EA9166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88" y="0"/>
            <a:ext cx="3807012" cy="656457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21CBF-172D-391E-AE19-2C64439F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435" y="-143300"/>
            <a:ext cx="5337270" cy="1248769"/>
          </a:xfrm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rgbClr val="FFFFFF"/>
                </a:solidFill>
              </a:rPr>
              <a:t>RNA Structure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6B6B2-97C7-A016-E7E9-F8CAD52DD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096" y="1173707"/>
            <a:ext cx="6196083" cy="5527344"/>
          </a:xfrm>
        </p:spPr>
        <p:txBody>
          <a:bodyPr anchor="t">
            <a:normAutofit/>
          </a:bodyPr>
          <a:lstStyle/>
          <a:p>
            <a:r>
              <a:rPr lang="en-IN" sz="1600" dirty="0">
                <a:solidFill>
                  <a:srgbClr val="FFFFFF"/>
                </a:solidFill>
              </a:rPr>
              <a:t>There are 3 components in RNA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600" dirty="0">
                <a:solidFill>
                  <a:srgbClr val="FFFFFF"/>
                </a:solidFill>
              </a:rPr>
              <a:t>Phosphate Group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600" dirty="0">
                <a:solidFill>
                  <a:srgbClr val="FFFFFF"/>
                </a:solidFill>
              </a:rPr>
              <a:t>Sugar(ribose)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600" dirty="0">
                <a:solidFill>
                  <a:srgbClr val="FFFFFF"/>
                </a:solidFill>
              </a:rPr>
              <a:t>Nitrogenous Base</a:t>
            </a:r>
          </a:p>
          <a:p>
            <a:pPr marL="0" indent="0">
              <a:buNone/>
            </a:pPr>
            <a:r>
              <a:rPr lang="en-IN" sz="1600" u="sng" dirty="0">
                <a:solidFill>
                  <a:srgbClr val="FFFFFF"/>
                </a:solidFill>
              </a:rPr>
              <a:t>Nitrogenous Bases:</a:t>
            </a:r>
          </a:p>
          <a:p>
            <a:pPr marL="0" indent="0">
              <a:buNone/>
            </a:pPr>
            <a:r>
              <a:rPr lang="en-IN" sz="1600" dirty="0">
                <a:solidFill>
                  <a:srgbClr val="FFFFFF"/>
                </a:solidFill>
              </a:rPr>
              <a:t>There are 2 Groups</a:t>
            </a:r>
          </a:p>
          <a:p>
            <a:pPr marL="514350" indent="-514350">
              <a:buAutoNum type="arabicPeriod"/>
            </a:pPr>
            <a:r>
              <a:rPr lang="en-IN" sz="1600" dirty="0">
                <a:solidFill>
                  <a:srgbClr val="FFFFFF"/>
                </a:solidFill>
              </a:rPr>
              <a:t>Purine</a:t>
            </a:r>
          </a:p>
          <a:p>
            <a:pPr marL="514350" indent="-514350">
              <a:buAutoNum type="arabicPeriod"/>
            </a:pPr>
            <a:r>
              <a:rPr lang="en-IN" sz="1600" dirty="0" err="1">
                <a:solidFill>
                  <a:srgbClr val="FFFFFF"/>
                </a:solidFill>
              </a:rPr>
              <a:t>Pyridimine</a:t>
            </a:r>
            <a:endParaRPr lang="en-IN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IN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IN" sz="1600" dirty="0">
                <a:solidFill>
                  <a:srgbClr val="FFFFFF"/>
                </a:solidFill>
              </a:rPr>
              <a:t>Purine : It is 6 member ring combine with 5 member ring</a:t>
            </a:r>
          </a:p>
          <a:p>
            <a:pPr marL="0" indent="0">
              <a:buNone/>
            </a:pPr>
            <a:r>
              <a:rPr lang="en-IN" sz="1600" dirty="0">
                <a:solidFill>
                  <a:srgbClr val="FFFFFF"/>
                </a:solidFill>
              </a:rPr>
              <a:t> 1. Adenine</a:t>
            </a:r>
          </a:p>
          <a:p>
            <a:pPr marL="0" indent="0">
              <a:buNone/>
            </a:pPr>
            <a:r>
              <a:rPr lang="en-IN" sz="1600" dirty="0">
                <a:solidFill>
                  <a:srgbClr val="FFFFFF"/>
                </a:solidFill>
              </a:rPr>
              <a:t> 2. Guanine</a:t>
            </a:r>
          </a:p>
          <a:p>
            <a:pPr marL="0" indent="0">
              <a:buNone/>
            </a:pPr>
            <a:r>
              <a:rPr lang="en-IN" sz="1600" dirty="0">
                <a:solidFill>
                  <a:srgbClr val="FFFFFF"/>
                </a:solidFill>
              </a:rPr>
              <a:t>Pyrimidine : it is 6 member ring</a:t>
            </a:r>
          </a:p>
          <a:p>
            <a:pPr marL="0" indent="0">
              <a:buNone/>
            </a:pPr>
            <a:r>
              <a:rPr lang="en-IN" sz="1600" dirty="0">
                <a:solidFill>
                  <a:srgbClr val="FFFFFF"/>
                </a:solidFill>
              </a:rPr>
              <a:t> 1. Cytosine</a:t>
            </a:r>
          </a:p>
          <a:p>
            <a:pPr marL="0" indent="0">
              <a:buNone/>
            </a:pPr>
            <a:r>
              <a:rPr lang="en-IN" sz="1600" b="1" dirty="0">
                <a:solidFill>
                  <a:srgbClr val="0070C0"/>
                </a:solidFill>
              </a:rPr>
              <a:t> 2. Uracil </a:t>
            </a:r>
          </a:p>
          <a:p>
            <a:pPr marL="0" indent="0">
              <a:buNone/>
            </a:pPr>
            <a:endParaRPr lang="en-IN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456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93B3-BEC3-6554-6E17-AFC725B1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132" y="0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2"/>
                </a:solidFill>
              </a:rPr>
              <a:t>Nucleotide Structure in 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D989-DE15-376B-4F68-92EA8929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1348"/>
            <a:ext cx="10515600" cy="5065615"/>
          </a:xfrm>
        </p:spPr>
        <p:txBody>
          <a:bodyPr/>
          <a:lstStyle/>
          <a:p>
            <a:r>
              <a:rPr lang="en-IN" dirty="0"/>
              <a:t>Nucleotides are formed by the condensation of sugar, phosphate and one of the 4 bases</a:t>
            </a:r>
          </a:p>
          <a:p>
            <a:endParaRPr lang="en-IN" dirty="0"/>
          </a:p>
          <a:p>
            <a:r>
              <a:rPr lang="en-IN" dirty="0"/>
              <a:t>The below represents the nucleotide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BFCE0-FA41-EA11-631A-0F184CD3E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88" y="3317650"/>
            <a:ext cx="5572903" cy="2867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B27D74-771A-8406-FF65-2E1A66FEE0C4}"/>
              </a:ext>
            </a:extLst>
          </p:cNvPr>
          <p:cNvSpPr txBox="1"/>
          <p:nvPr/>
        </p:nvSpPr>
        <p:spPr>
          <a:xfrm>
            <a:off x="8679766" y="3137095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A, G, C or U is present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608BC-F30D-4A30-2936-34D2190BCD02}"/>
              </a:ext>
            </a:extLst>
          </p:cNvPr>
          <p:cNvSpPr txBox="1"/>
          <p:nvPr/>
        </p:nvSpPr>
        <p:spPr>
          <a:xfrm>
            <a:off x="4808806" y="6285913"/>
            <a:ext cx="145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Ribose</a:t>
            </a:r>
          </a:p>
        </p:txBody>
      </p:sp>
    </p:spTree>
    <p:extLst>
      <p:ext uri="{BB962C8B-B14F-4D97-AF65-F5344CB8AC3E}">
        <p14:creationId xmlns:p14="http://schemas.microsoft.com/office/powerpoint/2010/main" val="184031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A7FFD-501F-8ADF-CDFB-4FA67AC6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Discovery of DNA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DEFA14A-DE24-089B-6EB8-1E0DBA8CE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86" y="511293"/>
            <a:ext cx="383937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625BA-9E80-0C19-3BA2-452F21DDF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IN" dirty="0"/>
              <a:t>DNA present in the </a:t>
            </a:r>
            <a:r>
              <a:rPr lang="en-IN" b="1" dirty="0"/>
              <a:t>Nucleus</a:t>
            </a:r>
            <a:r>
              <a:rPr lang="en-IN" dirty="0"/>
              <a:t> identified </a:t>
            </a:r>
            <a:r>
              <a:rPr lang="en-IN" b="1" dirty="0"/>
              <a:t>by Friedrich Meischer </a:t>
            </a:r>
            <a:r>
              <a:rPr lang="en-IN" dirty="0"/>
              <a:t>in 1968</a:t>
            </a:r>
          </a:p>
          <a:p>
            <a:endParaRPr lang="en-IN" dirty="0"/>
          </a:p>
          <a:p>
            <a:r>
              <a:rPr lang="en-IN" dirty="0"/>
              <a:t>He called ‘</a:t>
            </a:r>
            <a:r>
              <a:rPr lang="en-IN" dirty="0" err="1"/>
              <a:t>Nuclein</a:t>
            </a:r>
            <a:r>
              <a:rPr lang="en-IN" dirty="0"/>
              <a:t>’ </a:t>
            </a:r>
          </a:p>
        </p:txBody>
      </p:sp>
    </p:spTree>
    <p:extLst>
      <p:ext uri="{BB962C8B-B14F-4D97-AF65-F5344CB8AC3E}">
        <p14:creationId xmlns:p14="http://schemas.microsoft.com/office/powerpoint/2010/main" val="3460100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B9EB-1072-62AD-10BC-5CA1DA049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085" y="5008098"/>
            <a:ext cx="5373859" cy="1505244"/>
          </a:xfrm>
        </p:spPr>
        <p:txBody>
          <a:bodyPr>
            <a:normAutofit/>
          </a:bodyPr>
          <a:lstStyle/>
          <a:p>
            <a:r>
              <a:rPr lang="en-IN" sz="2400" dirty="0"/>
              <a:t>What is alpha phosphate group?</a:t>
            </a:r>
            <a:br>
              <a:rPr lang="en-IN" sz="2400" dirty="0"/>
            </a:br>
            <a:r>
              <a:rPr lang="en-IN" sz="2400" dirty="0"/>
              <a:t>The phosphate group closest to the ribose sugar is called the alpha phosphate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2DD3C-365E-CAD4-6D9C-9A483811F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629871"/>
            <a:ext cx="10515600" cy="54684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Base + Sugar </a:t>
            </a:r>
            <a:r>
              <a:rPr lang="en-IN" dirty="0">
                <a:sym typeface="Wingdings" panose="05000000000000000000" pitchFamily="2" charset="2"/>
              </a:rPr>
              <a:t> Nucleotide</a:t>
            </a:r>
          </a:p>
          <a:p>
            <a:pPr marL="0" indent="0">
              <a:buNone/>
            </a:pPr>
            <a:endParaRPr lang="en-I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Ex – 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Adenine +ribose = Adenosine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Adenine +deoxyribose = Deoxyadenosine</a:t>
            </a:r>
          </a:p>
          <a:p>
            <a:pPr marL="0" indent="0">
              <a:buNone/>
            </a:pPr>
            <a:endParaRPr lang="en-I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Base +Sugar +phosphate -&gt; Nucleotide</a:t>
            </a:r>
          </a:p>
          <a:p>
            <a:pPr marL="0" indent="0">
              <a:buNone/>
            </a:pPr>
            <a:endParaRPr lang="en-I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Ex – 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Adenosine monophosphate (AMP)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Adenosine diphosphate (ADP)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Adenosine triphosphate (ATP)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D7F85A-73A4-56E1-E185-B6D7DBD654D9}"/>
                  </a:ext>
                </a:extLst>
              </p14:cNvPr>
              <p14:cNvContentPartPr/>
              <p14:nvPr/>
            </p14:nvContentPartPr>
            <p14:xfrm>
              <a:off x="4346253" y="1803988"/>
              <a:ext cx="1537560" cy="394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D7F85A-73A4-56E1-E185-B6D7DBD654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0613" y="1768348"/>
                <a:ext cx="1609200" cy="46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325A4F9-14E6-8FA4-CAC2-276E77863A01}"/>
              </a:ext>
            </a:extLst>
          </p:cNvPr>
          <p:cNvGrpSpPr/>
          <p:nvPr/>
        </p:nvGrpSpPr>
        <p:grpSpPr>
          <a:xfrm>
            <a:off x="5795834" y="2306714"/>
            <a:ext cx="1139400" cy="559080"/>
            <a:chOff x="5852105" y="2981963"/>
            <a:chExt cx="113940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DE036D-F3B3-3FF3-C974-0207B25E99F3}"/>
                    </a:ext>
                  </a:extLst>
                </p14:cNvPr>
                <p14:cNvContentPartPr/>
                <p14:nvPr/>
              </p14:nvContentPartPr>
              <p14:xfrm>
                <a:off x="5894225" y="3005723"/>
                <a:ext cx="1097280" cy="470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DE036D-F3B3-3FF3-C974-0207B25E99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58585" y="2969723"/>
                  <a:ext cx="11689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8B2B6FF-6E31-E6D8-680E-45F6B32F0E1A}"/>
                    </a:ext>
                  </a:extLst>
                </p14:cNvPr>
                <p14:cNvContentPartPr/>
                <p14:nvPr/>
              </p14:nvContentPartPr>
              <p14:xfrm>
                <a:off x="5852105" y="2981963"/>
                <a:ext cx="1080000" cy="559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8B2B6FF-6E31-E6D8-680E-45F6B32F0E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105" y="2945963"/>
                  <a:ext cx="1151640" cy="630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41E5BDA-9BD0-102E-C9D9-1F829F04BA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6" y="604911"/>
            <a:ext cx="4417255" cy="40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81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51EA78-9889-5DD0-7BB7-661E32F6E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sz="3700">
                <a:solidFill>
                  <a:srgbClr val="FFFFFF"/>
                </a:solidFill>
              </a:rPr>
              <a:t>dsRNA(Double-stranded RNA) STructure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11D8B-67C6-22E0-2C4A-DB0F9FC93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IN" dirty="0"/>
              <a:t>There are Double stranded RNA Structures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r>
              <a:rPr lang="en-IN" dirty="0"/>
              <a:t> RNA can </a:t>
            </a:r>
            <a:r>
              <a:rPr lang="en-IN" b="1" dirty="0"/>
              <a:t>fold</a:t>
            </a:r>
            <a:r>
              <a:rPr lang="en-IN" dirty="0"/>
              <a:t> back on itself</a:t>
            </a:r>
          </a:p>
          <a:p>
            <a:pPr marL="514350" indent="-514350">
              <a:buFont typeface="+mj-lt"/>
              <a:buAutoNum type="arabicParenR"/>
            </a:pPr>
            <a:r>
              <a:rPr lang="en-IN" dirty="0"/>
              <a:t> Depends on the </a:t>
            </a:r>
            <a:r>
              <a:rPr lang="en-IN" b="1" dirty="0"/>
              <a:t>base sequence</a:t>
            </a:r>
          </a:p>
          <a:p>
            <a:pPr marL="514350" indent="-514350">
              <a:buFont typeface="+mj-lt"/>
              <a:buAutoNum type="arabicParenR"/>
            </a:pPr>
            <a:r>
              <a:rPr lang="en-IN" dirty="0"/>
              <a:t> Gives stem(double strand) and Loop(Single strand Structure)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dsRNA has A-like conformation</a:t>
            </a:r>
          </a:p>
          <a:p>
            <a:pPr marL="0" indent="0">
              <a:buNone/>
            </a:pPr>
            <a:r>
              <a:rPr lang="en-IN" dirty="0"/>
              <a:t>  if steric clashes between 2’OH groups prevent the B-like confirmation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AC125-AE1D-E3E7-1E5F-C7F4485A3E70}"/>
              </a:ext>
            </a:extLst>
          </p:cNvPr>
          <p:cNvSpPr txBox="1"/>
          <p:nvPr/>
        </p:nvSpPr>
        <p:spPr>
          <a:xfrm>
            <a:off x="5370341" y="3805703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Stem </a:t>
            </a:r>
            <a:r>
              <a:rPr lang="en-IN" dirty="0"/>
              <a:t>loop consists of a stem, double helix, and a loop which links the stem</a:t>
            </a:r>
          </a:p>
        </p:txBody>
      </p:sp>
    </p:spTree>
    <p:extLst>
      <p:ext uri="{BB962C8B-B14F-4D97-AF65-F5344CB8AC3E}">
        <p14:creationId xmlns:p14="http://schemas.microsoft.com/office/powerpoint/2010/main" val="3145146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8216135-2D82-A605-2E68-2DBC7C881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627" y="643467"/>
            <a:ext cx="49907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10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CD185-2C74-CA80-F2D3-2A4DA0F8E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66" y="780655"/>
            <a:ext cx="3751662" cy="326116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Types of RNA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76" y="458922"/>
            <a:ext cx="2138070" cy="1877811"/>
          </a:xfrm>
          <a:prstGeom prst="rect">
            <a:avLst/>
          </a:prstGeom>
          <a:solidFill>
            <a:srgbClr val="A6A95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77" y="2469002"/>
            <a:ext cx="2146028" cy="1898903"/>
          </a:xfrm>
          <a:prstGeom prst="rect">
            <a:avLst/>
          </a:prstGeom>
          <a:solidFill>
            <a:srgbClr val="F1573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893C7-342D-EF41-BE50-33B01DD0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056"/>
            <a:ext cx="7461585" cy="19320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385DC-E4F4-65EB-5DE3-9F0112211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571" y="942645"/>
            <a:ext cx="3514088" cy="5048417"/>
          </a:xfrm>
        </p:spPr>
        <p:txBody>
          <a:bodyPr anchor="ctr">
            <a:normAutofit/>
          </a:bodyPr>
          <a:lstStyle/>
          <a:p>
            <a:r>
              <a:rPr lang="en-IN" sz="1900" dirty="0"/>
              <a:t>In both Pro and Eukaryotes 3 main classes of RNA molecules exist: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900" dirty="0"/>
              <a:t>Messenger RNA(</a:t>
            </a:r>
            <a:r>
              <a:rPr lang="en-IN" sz="1900" b="1" dirty="0"/>
              <a:t>mRNA</a:t>
            </a:r>
            <a:r>
              <a:rPr lang="en-IN" sz="19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900" dirty="0"/>
              <a:t>Transfer RNA(</a:t>
            </a:r>
            <a:r>
              <a:rPr lang="en-IN" sz="1900" b="1" dirty="0"/>
              <a:t>tRNA</a:t>
            </a:r>
            <a:r>
              <a:rPr lang="en-IN" sz="19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900" dirty="0"/>
              <a:t>Ribosomal RNA(</a:t>
            </a:r>
            <a:r>
              <a:rPr lang="en-IN" sz="1900" b="1" dirty="0"/>
              <a:t>rRNA</a:t>
            </a:r>
            <a:r>
              <a:rPr lang="en-IN" sz="1900" dirty="0"/>
              <a:t>)</a:t>
            </a:r>
          </a:p>
          <a:p>
            <a:pPr marL="0" indent="0">
              <a:buNone/>
            </a:pPr>
            <a:endParaRPr lang="en-IN" sz="1900" dirty="0"/>
          </a:p>
          <a:p>
            <a:r>
              <a:rPr lang="en-IN" sz="1900" dirty="0"/>
              <a:t>Some of the others are: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900" dirty="0"/>
              <a:t>Small nuclear RNA(</a:t>
            </a:r>
            <a:r>
              <a:rPr lang="en-IN" sz="1900" b="1" dirty="0"/>
              <a:t>snRNA</a:t>
            </a:r>
            <a:r>
              <a:rPr lang="en-IN" sz="19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900" dirty="0"/>
              <a:t>Micro RNA(</a:t>
            </a:r>
            <a:r>
              <a:rPr lang="en-IN" sz="1900" b="1" dirty="0"/>
              <a:t>miRNA</a:t>
            </a:r>
            <a:r>
              <a:rPr lang="en-IN" sz="19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900" dirty="0"/>
              <a:t>Small interfering RNA(</a:t>
            </a:r>
            <a:r>
              <a:rPr lang="en-IN" sz="1900" b="1" dirty="0"/>
              <a:t>siRNA</a:t>
            </a:r>
            <a:r>
              <a:rPr lang="en-IN" sz="19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900" dirty="0"/>
              <a:t>Heterogeneous nuclear RNA(</a:t>
            </a:r>
            <a:r>
              <a:rPr lang="en-IN" sz="1900" b="1" dirty="0" err="1"/>
              <a:t>hnRNA</a:t>
            </a:r>
            <a:r>
              <a:rPr lang="en-IN" sz="1900" dirty="0"/>
              <a:t>)</a:t>
            </a:r>
          </a:p>
          <a:p>
            <a:endParaRPr lang="en-IN" sz="1900" dirty="0"/>
          </a:p>
        </p:txBody>
      </p:sp>
    </p:spTree>
    <p:extLst>
      <p:ext uri="{BB962C8B-B14F-4D97-AF65-F5344CB8AC3E}">
        <p14:creationId xmlns:p14="http://schemas.microsoft.com/office/powerpoint/2010/main" val="3904401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AC7F6-40FA-4288-A7E0-49B00C955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sz="3700" b="1" i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FUNCTIONS OF RNA</a:t>
            </a:r>
            <a:br>
              <a:rPr lang="en-IN" sz="3700" b="0" i="0">
                <a:solidFill>
                  <a:srgbClr val="FFFFFF"/>
                </a:solidFill>
                <a:effectLst/>
                <a:latin typeface="-apple-system"/>
              </a:rPr>
            </a:br>
            <a:endParaRPr lang="en-IN" sz="370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A3A49-1AB1-41B9-9B16-A9D399925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0"/>
            <a:ext cx="6906491" cy="685800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RNA is a nucleic acid messenger </a:t>
            </a:r>
            <a:r>
              <a:rPr lang="en-IN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between DNA and ribosomes</a:t>
            </a: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serves as the </a:t>
            </a:r>
            <a:r>
              <a:rPr lang="en-IN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genetic</a:t>
            </a: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material in some organisms (viruses).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 RNA molecules play an active role within cells by </a:t>
            </a:r>
            <a:r>
              <a:rPr lang="en-IN" sz="22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catalyzing</a:t>
            </a: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biological reactions, controlling gene expression, or sensing and communicating responses to cellular signals.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Messenger RNA (mRNA) </a:t>
            </a:r>
            <a:r>
              <a:rPr lang="en-IN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copies DNA </a:t>
            </a: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IN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nucleus</a:t>
            </a: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carries the info to the ribosomes </a:t>
            </a: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(in cytoplasm).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Ribosomal RNA (rRNA) </a:t>
            </a:r>
            <a:r>
              <a:rPr lang="en-IN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makes up a large part </a:t>
            </a: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the ribosome; </a:t>
            </a:r>
            <a:r>
              <a:rPr lang="en-IN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reads and decodes </a:t>
            </a: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mRNA.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RNA (tRNA) </a:t>
            </a:r>
            <a:r>
              <a:rPr lang="en-IN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carries amino acids to the ribosome </a:t>
            </a: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 they are joined to </a:t>
            </a:r>
            <a:r>
              <a:rPr lang="en-IN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 proteins</a:t>
            </a: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Certain RNAs are able to catalyse chemical reactions such as </a:t>
            </a:r>
            <a:r>
              <a:rPr lang="en-IN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cutting and ligating </a:t>
            </a: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other RNA molecules, and the </a:t>
            </a:r>
            <a:r>
              <a:rPr lang="en-IN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catalysis</a:t>
            </a: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 peptide bond formation in the ribosome; these are known as </a:t>
            </a:r>
            <a:r>
              <a:rPr lang="en-IN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ribozymes</a:t>
            </a:r>
            <a:r>
              <a:rPr lang="en-IN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24843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D08F0-8867-64C8-2654-A90C865E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RNA v/s DNA</a:t>
            </a:r>
          </a:p>
        </p:txBody>
      </p:sp>
      <p:pic>
        <p:nvPicPr>
          <p:cNvPr id="4" name="Content Placeholder 4" descr="Shape, arrow&#10;&#10;Description automatically generated">
            <a:extLst>
              <a:ext uri="{FF2B5EF4-FFF2-40B4-BE49-F238E27FC236}">
                <a16:creationId xmlns:a16="http://schemas.microsoft.com/office/drawing/2014/main" id="{309ED665-2CB4-C4A9-1500-442F54B3E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0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16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7F7EC-CB16-499D-B54F-913E1729D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Difference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31B74E4-C3F6-4FBD-A20C-0350E1A76B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325179"/>
              </p:ext>
            </p:extLst>
          </p:nvPr>
        </p:nvGraphicFramePr>
        <p:xfrm>
          <a:off x="0" y="0"/>
          <a:ext cx="12192000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576">
                  <a:extLst>
                    <a:ext uri="{9D8B030D-6E8A-4147-A177-3AD203B41FA5}">
                      <a16:colId xmlns:a16="http://schemas.microsoft.com/office/drawing/2014/main" val="1830480602"/>
                    </a:ext>
                  </a:extLst>
                </a:gridCol>
                <a:gridCol w="5840461">
                  <a:extLst>
                    <a:ext uri="{9D8B030D-6E8A-4147-A177-3AD203B41FA5}">
                      <a16:colId xmlns:a16="http://schemas.microsoft.com/office/drawing/2014/main" val="1709117551"/>
                    </a:ext>
                  </a:extLst>
                </a:gridCol>
                <a:gridCol w="5550963">
                  <a:extLst>
                    <a:ext uri="{9D8B030D-6E8A-4147-A177-3AD203B41FA5}">
                      <a16:colId xmlns:a16="http://schemas.microsoft.com/office/drawing/2014/main" val="656345783"/>
                    </a:ext>
                  </a:extLst>
                </a:gridCol>
              </a:tblGrid>
              <a:tr h="359383">
                <a:tc>
                  <a:txBody>
                    <a:bodyPr/>
                    <a:lstStyle/>
                    <a:p>
                      <a:pPr fontAlgn="base"/>
                      <a:r>
                        <a:rPr lang="en-IN" sz="1400" b="1">
                          <a:effectLst/>
                          <a:latin typeface="inherit"/>
                        </a:rPr>
                        <a:t>S.N.</a:t>
                      </a:r>
                      <a:endParaRPr lang="en-IN" sz="1400">
                        <a:effectLst/>
                      </a:endParaRP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 b="1" dirty="0">
                          <a:effectLst/>
                          <a:latin typeface="inherit"/>
                        </a:rPr>
                        <a:t>Ribonucleic acid (RNA)</a:t>
                      </a:r>
                      <a:endParaRPr lang="en-IN" sz="1400" dirty="0">
                        <a:effectLst/>
                      </a:endParaRP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 b="1">
                          <a:effectLst/>
                          <a:latin typeface="inherit"/>
                        </a:rPr>
                        <a:t>Deoxyribonucleic acid (DNA)</a:t>
                      </a:r>
                      <a:endParaRPr lang="en-IN" sz="1400">
                        <a:effectLst/>
                      </a:endParaRPr>
                    </a:p>
                  </a:txBody>
                  <a:tcPr marL="63338" marR="63338" marT="31669" marB="31669" anchor="ctr"/>
                </a:tc>
                <a:extLst>
                  <a:ext uri="{0D108BD9-81ED-4DB2-BD59-A6C34878D82A}">
                    <a16:rowId xmlns:a16="http://schemas.microsoft.com/office/drawing/2014/main" val="214360120"/>
                  </a:ext>
                </a:extLst>
              </a:tr>
              <a:tr h="346669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1.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It contains </a:t>
                      </a:r>
                      <a:r>
                        <a:rPr lang="en-IN" sz="1400" b="1">
                          <a:effectLst/>
                          <a:latin typeface="inherit"/>
                        </a:rPr>
                        <a:t>ribose</a:t>
                      </a:r>
                      <a:r>
                        <a:rPr lang="en-IN" sz="1400">
                          <a:effectLst/>
                        </a:rPr>
                        <a:t> sugar.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It contains </a:t>
                      </a:r>
                      <a:r>
                        <a:rPr lang="en-IN" sz="1400" b="1">
                          <a:effectLst/>
                          <a:latin typeface="inherit"/>
                        </a:rPr>
                        <a:t>deoxyribose</a:t>
                      </a:r>
                      <a:r>
                        <a:rPr lang="en-IN" sz="1400">
                          <a:effectLst/>
                        </a:rPr>
                        <a:t> sugar.</a:t>
                      </a:r>
                    </a:p>
                  </a:txBody>
                  <a:tcPr marL="63338" marR="63338" marT="31669" marB="31669" anchor="ctr"/>
                </a:tc>
                <a:extLst>
                  <a:ext uri="{0D108BD9-81ED-4DB2-BD59-A6C34878D82A}">
                    <a16:rowId xmlns:a16="http://schemas.microsoft.com/office/drawing/2014/main" val="1469936551"/>
                  </a:ext>
                </a:extLst>
              </a:tr>
              <a:tr h="346669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2.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It </a:t>
                      </a:r>
                      <a:r>
                        <a:rPr lang="en-IN" sz="1400" b="1" dirty="0">
                          <a:effectLst/>
                          <a:latin typeface="inherit"/>
                        </a:rPr>
                        <a:t>lacks Thymine</a:t>
                      </a:r>
                      <a:r>
                        <a:rPr lang="en-IN" sz="1400" dirty="0">
                          <a:effectLst/>
                        </a:rPr>
                        <a:t> but </a:t>
                      </a:r>
                      <a:r>
                        <a:rPr lang="en-IN" sz="1400" b="1" dirty="0">
                          <a:effectLst/>
                          <a:latin typeface="inherit"/>
                        </a:rPr>
                        <a:t>has Uracil</a:t>
                      </a:r>
                      <a:r>
                        <a:rPr lang="en-IN" sz="1400" dirty="0">
                          <a:effectLst/>
                        </a:rPr>
                        <a:t>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It </a:t>
                      </a:r>
                      <a:r>
                        <a:rPr lang="en-IN" sz="1400" b="1">
                          <a:effectLst/>
                          <a:latin typeface="inherit"/>
                        </a:rPr>
                        <a:t>lacks Uracil</a:t>
                      </a:r>
                      <a:r>
                        <a:rPr lang="en-IN" sz="1400">
                          <a:effectLst/>
                        </a:rPr>
                        <a:t> but </a:t>
                      </a:r>
                      <a:r>
                        <a:rPr lang="en-IN" sz="1400" b="1">
                          <a:effectLst/>
                          <a:latin typeface="inherit"/>
                        </a:rPr>
                        <a:t>has Thymine</a:t>
                      </a:r>
                      <a:r>
                        <a:rPr lang="en-IN" sz="1400">
                          <a:effectLst/>
                        </a:rPr>
                        <a:t>.</a:t>
                      </a:r>
                    </a:p>
                  </a:txBody>
                  <a:tcPr marL="63338" marR="63338" marT="31669" marB="31669" anchor="ctr"/>
                </a:tc>
                <a:extLst>
                  <a:ext uri="{0D108BD9-81ED-4DB2-BD59-A6C34878D82A}">
                    <a16:rowId xmlns:a16="http://schemas.microsoft.com/office/drawing/2014/main" val="4011543382"/>
                  </a:ext>
                </a:extLst>
              </a:tr>
              <a:tr h="346669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3.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It is a </a:t>
                      </a:r>
                      <a:r>
                        <a:rPr lang="en-IN" sz="1400" b="1">
                          <a:effectLst/>
                          <a:latin typeface="inherit"/>
                        </a:rPr>
                        <a:t>single chain</a:t>
                      </a:r>
                      <a:r>
                        <a:rPr lang="en-IN" sz="1400">
                          <a:effectLst/>
                        </a:rPr>
                        <a:t> of polynucleotides.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It is a </a:t>
                      </a:r>
                      <a:r>
                        <a:rPr lang="en-IN" sz="1400" b="1">
                          <a:effectLst/>
                          <a:latin typeface="inherit"/>
                        </a:rPr>
                        <a:t>double chain</a:t>
                      </a:r>
                      <a:r>
                        <a:rPr lang="en-IN" sz="1400">
                          <a:effectLst/>
                        </a:rPr>
                        <a:t> of polynucleotides.</a:t>
                      </a:r>
                    </a:p>
                  </a:txBody>
                  <a:tcPr marL="63338" marR="63338" marT="31669" marB="31669" anchor="ctr"/>
                </a:tc>
                <a:extLst>
                  <a:ext uri="{0D108BD9-81ED-4DB2-BD59-A6C34878D82A}">
                    <a16:rowId xmlns:a16="http://schemas.microsoft.com/office/drawing/2014/main" val="104233613"/>
                  </a:ext>
                </a:extLst>
              </a:tr>
              <a:tr h="607156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4.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The quantity of RNA varies in different cells.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The quantity of DNA is fixed in each cell of a species, except gametes.</a:t>
                      </a:r>
                    </a:p>
                  </a:txBody>
                  <a:tcPr marL="63338" marR="63338" marT="31669" marB="31669" anchor="ctr"/>
                </a:tc>
                <a:extLst>
                  <a:ext uri="{0D108BD9-81ED-4DB2-BD59-A6C34878D82A}">
                    <a16:rowId xmlns:a16="http://schemas.microsoft.com/office/drawing/2014/main" val="1657342753"/>
                  </a:ext>
                </a:extLst>
              </a:tr>
              <a:tr h="607156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5.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It mainly </a:t>
                      </a:r>
                      <a:r>
                        <a:rPr lang="en-IN" sz="1400" b="1">
                          <a:effectLst/>
                          <a:latin typeface="inherit"/>
                        </a:rPr>
                        <a:t>occurs in the cytoplasm</a:t>
                      </a:r>
                      <a:r>
                        <a:rPr lang="en-IN" sz="1400">
                          <a:effectLst/>
                        </a:rPr>
                        <a:t> with small quantity found in the nucleus.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It mainly occurs </a:t>
                      </a:r>
                      <a:r>
                        <a:rPr lang="en-IN" sz="1400" b="1">
                          <a:effectLst/>
                          <a:latin typeface="inherit"/>
                        </a:rPr>
                        <a:t>in the nucleus</a:t>
                      </a:r>
                      <a:r>
                        <a:rPr lang="en-IN" sz="1400">
                          <a:effectLst/>
                        </a:rPr>
                        <a:t> with small quantity found in </a:t>
                      </a:r>
                      <a:r>
                        <a:rPr lang="en-IN" sz="1400" b="1">
                          <a:effectLst/>
                          <a:latin typeface="inherit"/>
                        </a:rPr>
                        <a:t>mitochondria</a:t>
                      </a:r>
                      <a:r>
                        <a:rPr lang="en-IN" sz="1400">
                          <a:effectLst/>
                        </a:rPr>
                        <a:t> and </a:t>
                      </a:r>
                      <a:r>
                        <a:rPr lang="en-IN" sz="1400" b="1">
                          <a:effectLst/>
                          <a:latin typeface="inherit"/>
                        </a:rPr>
                        <a:t>plastids.</a:t>
                      </a:r>
                      <a:endParaRPr lang="en-IN" sz="1400">
                        <a:effectLst/>
                      </a:endParaRPr>
                    </a:p>
                  </a:txBody>
                  <a:tcPr marL="63338" marR="63338" marT="31669" marB="31669" anchor="ctr"/>
                </a:tc>
                <a:extLst>
                  <a:ext uri="{0D108BD9-81ED-4DB2-BD59-A6C34878D82A}">
                    <a16:rowId xmlns:a16="http://schemas.microsoft.com/office/drawing/2014/main" val="2385059954"/>
                  </a:ext>
                </a:extLst>
              </a:tr>
              <a:tr h="346669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6.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It is formed by DNA and </a:t>
                      </a:r>
                      <a:r>
                        <a:rPr lang="en-IN" sz="1400" b="1">
                          <a:effectLst/>
                          <a:latin typeface="inherit"/>
                        </a:rPr>
                        <a:t>cannot replicate itself.</a:t>
                      </a:r>
                      <a:endParaRPr lang="en-IN" sz="1400">
                        <a:effectLst/>
                      </a:endParaRP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It </a:t>
                      </a:r>
                      <a:r>
                        <a:rPr lang="en-IN" sz="1400" b="1">
                          <a:effectLst/>
                          <a:latin typeface="inherit"/>
                        </a:rPr>
                        <a:t>can replicate itself</a:t>
                      </a:r>
                      <a:r>
                        <a:rPr lang="en-IN" sz="1400">
                          <a:effectLst/>
                        </a:rPr>
                        <a:t>.</a:t>
                      </a:r>
                    </a:p>
                  </a:txBody>
                  <a:tcPr marL="63338" marR="63338" marT="31669" marB="31669" anchor="ctr"/>
                </a:tc>
                <a:extLst>
                  <a:ext uri="{0D108BD9-81ED-4DB2-BD59-A6C34878D82A}">
                    <a16:rowId xmlns:a16="http://schemas.microsoft.com/office/drawing/2014/main" val="2721716656"/>
                  </a:ext>
                </a:extLst>
              </a:tr>
              <a:tr h="346669"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7.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RNA is the main component of </a:t>
                      </a:r>
                      <a:r>
                        <a:rPr lang="en-IN" sz="1400" b="1" dirty="0">
                          <a:effectLst/>
                        </a:rPr>
                        <a:t>ribosomes</a:t>
                      </a:r>
                      <a:r>
                        <a:rPr lang="en-IN" sz="1400" dirty="0">
                          <a:effectLst/>
                        </a:rPr>
                        <a:t>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DNA is the main component of </a:t>
                      </a:r>
                      <a:r>
                        <a:rPr lang="en-IN" sz="1400" b="1" dirty="0">
                          <a:effectLst/>
                        </a:rPr>
                        <a:t>chromosomes</a:t>
                      </a:r>
                      <a:r>
                        <a:rPr lang="en-IN" sz="1400" dirty="0">
                          <a:effectLst/>
                        </a:rPr>
                        <a:t>.</a:t>
                      </a:r>
                    </a:p>
                  </a:txBody>
                  <a:tcPr marL="63338" marR="63338" marT="31669" marB="31669" anchor="ctr"/>
                </a:tc>
                <a:extLst>
                  <a:ext uri="{0D108BD9-81ED-4DB2-BD59-A6C34878D82A}">
                    <a16:rowId xmlns:a16="http://schemas.microsoft.com/office/drawing/2014/main" val="4065267709"/>
                  </a:ext>
                </a:extLst>
              </a:tr>
              <a:tr h="607156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8.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It guides protein synthesis and also guides the replication process.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It controls structure, metabolism, differentiation, heredity and evolution.</a:t>
                      </a:r>
                    </a:p>
                  </a:txBody>
                  <a:tcPr marL="63338" marR="63338" marT="31669" marB="31669" anchor="ctr"/>
                </a:tc>
                <a:extLst>
                  <a:ext uri="{0D108BD9-81ED-4DB2-BD59-A6C34878D82A}">
                    <a16:rowId xmlns:a16="http://schemas.microsoft.com/office/drawing/2014/main" val="1468284546"/>
                  </a:ext>
                </a:extLst>
              </a:tr>
              <a:tr h="607156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9.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It is of 3 main types; </a:t>
                      </a:r>
                      <a:r>
                        <a:rPr lang="en-IN" sz="1400" b="1" dirty="0">
                          <a:effectLst/>
                          <a:latin typeface="inherit"/>
                        </a:rPr>
                        <a:t>mRNA</a:t>
                      </a:r>
                      <a:r>
                        <a:rPr lang="en-IN" sz="1400" dirty="0">
                          <a:effectLst/>
                        </a:rPr>
                        <a:t> (messenger RNA), </a:t>
                      </a:r>
                      <a:r>
                        <a:rPr lang="en-IN" sz="1400" b="1" dirty="0">
                          <a:effectLst/>
                          <a:latin typeface="inherit"/>
                        </a:rPr>
                        <a:t>tRNA</a:t>
                      </a:r>
                      <a:r>
                        <a:rPr lang="en-IN" sz="1400" dirty="0">
                          <a:effectLst/>
                        </a:rPr>
                        <a:t> (transfer RNA) and </a:t>
                      </a:r>
                      <a:r>
                        <a:rPr lang="en-IN" sz="1400" b="1" dirty="0">
                          <a:effectLst/>
                          <a:latin typeface="inherit"/>
                        </a:rPr>
                        <a:t>rRNA</a:t>
                      </a:r>
                      <a:r>
                        <a:rPr lang="en-IN" sz="1400" dirty="0">
                          <a:effectLst/>
                        </a:rPr>
                        <a:t> (ribosomal RNA).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It is of 2 types; </a:t>
                      </a:r>
                      <a:r>
                        <a:rPr lang="en-IN" sz="1400" b="1">
                          <a:effectLst/>
                          <a:latin typeface="inherit"/>
                        </a:rPr>
                        <a:t>linear intranuclear</a:t>
                      </a:r>
                      <a:r>
                        <a:rPr lang="en-IN" sz="1400">
                          <a:effectLst/>
                        </a:rPr>
                        <a:t> and </a:t>
                      </a:r>
                      <a:r>
                        <a:rPr lang="en-IN" sz="1400" b="1">
                          <a:effectLst/>
                          <a:latin typeface="inherit"/>
                        </a:rPr>
                        <a:t>circular extranuclear.</a:t>
                      </a:r>
                      <a:endParaRPr lang="en-IN" sz="1400">
                        <a:effectLst/>
                      </a:endParaRPr>
                    </a:p>
                  </a:txBody>
                  <a:tcPr marL="63338" marR="63338" marT="31669" marB="31669" anchor="ctr"/>
                </a:tc>
                <a:extLst>
                  <a:ext uri="{0D108BD9-81ED-4DB2-BD59-A6C34878D82A}">
                    <a16:rowId xmlns:a16="http://schemas.microsoft.com/office/drawing/2014/main" val="83904910"/>
                  </a:ext>
                </a:extLst>
              </a:tr>
              <a:tr h="607156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10.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RNA molecule is relatively short (70-12000 nucleotides) and has a relatively low molecular weight.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DNA molecule is very long (millions of nucleotide pairs) and the molecular weight is very high.</a:t>
                      </a:r>
                    </a:p>
                  </a:txBody>
                  <a:tcPr marL="63338" marR="63338" marT="31669" marB="31669" anchor="ctr"/>
                </a:tc>
                <a:extLst>
                  <a:ext uri="{0D108BD9-81ED-4DB2-BD59-A6C34878D82A}">
                    <a16:rowId xmlns:a16="http://schemas.microsoft.com/office/drawing/2014/main" val="4063837855"/>
                  </a:ext>
                </a:extLst>
              </a:tr>
              <a:tr h="346669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11.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 b="1" dirty="0">
                          <a:effectLst/>
                        </a:rPr>
                        <a:t>No</a:t>
                      </a:r>
                      <a:r>
                        <a:rPr lang="en-IN" sz="1400" dirty="0">
                          <a:effectLst/>
                        </a:rPr>
                        <a:t> primer is needed for the transcription of RNA.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A primer is </a:t>
                      </a:r>
                      <a:r>
                        <a:rPr lang="en-IN" sz="1400" b="1" dirty="0">
                          <a:effectLst/>
                        </a:rPr>
                        <a:t>needed</a:t>
                      </a:r>
                      <a:r>
                        <a:rPr lang="en-IN" sz="1400" dirty="0">
                          <a:effectLst/>
                        </a:rPr>
                        <a:t> for the replication of DNA.</a:t>
                      </a:r>
                    </a:p>
                  </a:txBody>
                  <a:tcPr marL="63338" marR="63338" marT="31669" marB="31669" anchor="ctr"/>
                </a:tc>
                <a:extLst>
                  <a:ext uri="{0D108BD9-81ED-4DB2-BD59-A6C34878D82A}">
                    <a16:rowId xmlns:a16="http://schemas.microsoft.com/office/drawing/2014/main" val="1051342688"/>
                  </a:ext>
                </a:extLst>
              </a:tr>
              <a:tr h="346669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12.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It is hydrolyzed by the enzyme </a:t>
                      </a:r>
                      <a:r>
                        <a:rPr lang="en-IN" sz="1400" b="1">
                          <a:effectLst/>
                          <a:latin typeface="inherit"/>
                        </a:rPr>
                        <a:t>RNase (ribonuclease).</a:t>
                      </a:r>
                      <a:endParaRPr lang="en-IN" sz="1400">
                        <a:effectLst/>
                      </a:endParaRP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It is hydrolyzed by the enzyme </a:t>
                      </a:r>
                      <a:r>
                        <a:rPr lang="en-IN" sz="1400" b="1">
                          <a:effectLst/>
                          <a:latin typeface="inherit"/>
                        </a:rPr>
                        <a:t>DNase (deoxyribonuclease).</a:t>
                      </a:r>
                      <a:endParaRPr lang="en-IN" sz="1400">
                        <a:effectLst/>
                      </a:endParaRPr>
                    </a:p>
                  </a:txBody>
                  <a:tcPr marL="63338" marR="63338" marT="31669" marB="31669" anchor="ctr"/>
                </a:tc>
                <a:extLst>
                  <a:ext uri="{0D108BD9-81ED-4DB2-BD59-A6C34878D82A}">
                    <a16:rowId xmlns:a16="http://schemas.microsoft.com/office/drawing/2014/main" val="2074679531"/>
                  </a:ext>
                </a:extLst>
              </a:tr>
              <a:tr h="346669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13.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The mRNA translates its information into polypeptides.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DNA transcribes its genetic information to mRNA.</a:t>
                      </a:r>
                    </a:p>
                  </a:txBody>
                  <a:tcPr marL="63338" marR="63338" marT="31669" marB="31669" anchor="ctr"/>
                </a:tc>
                <a:extLst>
                  <a:ext uri="{0D108BD9-81ED-4DB2-BD59-A6C34878D82A}">
                    <a16:rowId xmlns:a16="http://schemas.microsoft.com/office/drawing/2014/main" val="6761289"/>
                  </a:ext>
                </a:extLst>
              </a:tr>
              <a:tr h="346669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14.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RNA doesn’t show helical coiling.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DNA shows a double helical coiled structure.</a:t>
                      </a:r>
                    </a:p>
                  </a:txBody>
                  <a:tcPr marL="63338" marR="63338" marT="31669" marB="31669" anchor="ctr"/>
                </a:tc>
                <a:extLst>
                  <a:ext uri="{0D108BD9-81ED-4DB2-BD59-A6C34878D82A}">
                    <a16:rowId xmlns:a16="http://schemas.microsoft.com/office/drawing/2014/main" val="3413970963"/>
                  </a:ext>
                </a:extLst>
              </a:tr>
              <a:tr h="342814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15.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It is genetic material in certain viruses.</a:t>
                      </a:r>
                    </a:p>
                  </a:txBody>
                  <a:tcPr marL="63338" marR="63338" marT="31669" marB="316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It is a genetic material in all organisms.</a:t>
                      </a:r>
                    </a:p>
                  </a:txBody>
                  <a:tcPr marL="63338" marR="63338" marT="31669" marB="31669" anchor="ctr"/>
                </a:tc>
                <a:extLst>
                  <a:ext uri="{0D108BD9-81ED-4DB2-BD59-A6C34878D82A}">
                    <a16:rowId xmlns:a16="http://schemas.microsoft.com/office/drawing/2014/main" val="3715300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18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0ED76-3379-812F-D166-28416EAB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N" sz="5400" b="1" dirty="0"/>
              <a:t>DNA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99D6A-E1D7-44BB-CDB8-9DA759141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N" sz="2200" dirty="0"/>
              <a:t>In 1953 </a:t>
            </a:r>
            <a:r>
              <a:rPr lang="en-IN" sz="2200" b="1" dirty="0"/>
              <a:t>James Watson </a:t>
            </a:r>
            <a:r>
              <a:rPr lang="en-IN" sz="2200" dirty="0"/>
              <a:t>and </a:t>
            </a:r>
            <a:r>
              <a:rPr lang="en-IN" sz="2200" b="1" dirty="0"/>
              <a:t>Francis Crick</a:t>
            </a:r>
          </a:p>
          <a:p>
            <a:r>
              <a:rPr lang="en-IN" sz="2200" dirty="0"/>
              <a:t>Explained a Double Helix model for the DNA</a:t>
            </a:r>
          </a:p>
          <a:p>
            <a:r>
              <a:rPr lang="en-IN" sz="2200" dirty="0"/>
              <a:t>structure of DNA</a:t>
            </a:r>
          </a:p>
        </p:txBody>
      </p:sp>
      <p:pic>
        <p:nvPicPr>
          <p:cNvPr id="5" name="Picture 4" descr="A picture containing person, person, suit, indoor&#10;&#10;Description automatically generated">
            <a:extLst>
              <a:ext uri="{FF2B5EF4-FFF2-40B4-BE49-F238E27FC236}">
                <a16:creationId xmlns:a16="http://schemas.microsoft.com/office/drawing/2014/main" id="{5905BC48-1BC7-286E-E3C4-990042162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47042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2C164-FFBA-1E7B-FB51-15C4F21F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Scientific support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A25D6-67D9-CFC6-9350-305C67AB8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IN" dirty="0"/>
              <a:t>The Scientific framework and support for their research some of the other scientists are: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Linus Pauling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Rosalind </a:t>
            </a:r>
            <a:r>
              <a:rPr lang="en-IN" dirty="0" err="1"/>
              <a:t>Frankin</a:t>
            </a:r>
            <a:r>
              <a:rPr lang="en-IN" dirty="0"/>
              <a:t> and Maurice Wilkins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Erwin Chargaff</a:t>
            </a:r>
          </a:p>
        </p:txBody>
      </p:sp>
    </p:spTree>
    <p:extLst>
      <p:ext uri="{BB962C8B-B14F-4D97-AF65-F5344CB8AC3E}">
        <p14:creationId xmlns:p14="http://schemas.microsoft.com/office/powerpoint/2010/main" val="304342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0C988C-FAAD-4B22-8BA7-6B5DEFD8D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46105-B3C2-C9DE-38FD-3217FD3D0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503" y="169230"/>
            <a:ext cx="5114150" cy="1325563"/>
          </a:xfrm>
        </p:spPr>
        <p:txBody>
          <a:bodyPr>
            <a:normAutofit/>
          </a:bodyPr>
          <a:lstStyle/>
          <a:p>
            <a:r>
              <a:rPr lang="en-IN" b="1" dirty="0"/>
              <a:t>Rosalind Franklin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05B8-3EAF-6C44-58CD-5975CE954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33014"/>
            <a:ext cx="5114150" cy="5249139"/>
          </a:xfrm>
        </p:spPr>
        <p:txBody>
          <a:bodyPr>
            <a:noAutofit/>
          </a:bodyPr>
          <a:lstStyle/>
          <a:p>
            <a:r>
              <a:rPr lang="en-IN" sz="2000" dirty="0"/>
              <a:t>She jointly worked with </a:t>
            </a:r>
            <a:r>
              <a:rPr lang="en-IN" sz="2000" b="1" dirty="0"/>
              <a:t>Maurice Wilkins </a:t>
            </a:r>
            <a:r>
              <a:rPr lang="en-IN" sz="2000" dirty="0"/>
              <a:t>in the same lab</a:t>
            </a:r>
          </a:p>
          <a:p>
            <a:r>
              <a:rPr lang="en-IN" sz="2000" dirty="0"/>
              <a:t>Her study X-ray </a:t>
            </a:r>
            <a:r>
              <a:rPr lang="en-IN" sz="2000" b="1" dirty="0"/>
              <a:t>diffraction</a:t>
            </a:r>
            <a:r>
              <a:rPr lang="en-IN" sz="2000" dirty="0"/>
              <a:t> to study wet fibres of DNA</a:t>
            </a:r>
          </a:p>
          <a:p>
            <a:pPr marL="0" indent="0">
              <a:buNone/>
            </a:pPr>
            <a:endParaRPr lang="en-IN" sz="2000" dirty="0"/>
          </a:p>
          <a:p>
            <a:r>
              <a:rPr lang="en-IN" sz="2000" dirty="0"/>
              <a:t>She marked </a:t>
            </a:r>
            <a:r>
              <a:rPr lang="en-IN" sz="2000" b="1" dirty="0"/>
              <a:t>advances</a:t>
            </a:r>
            <a:r>
              <a:rPr lang="en-IN" sz="2000" dirty="0"/>
              <a:t> in X-ray diffraction </a:t>
            </a:r>
          </a:p>
          <a:p>
            <a:pPr marL="0" indent="0">
              <a:buNone/>
            </a:pPr>
            <a:r>
              <a:rPr lang="en-IN" sz="2000" dirty="0"/>
              <a:t>    Technologies with DNA</a:t>
            </a:r>
          </a:p>
          <a:p>
            <a:r>
              <a:rPr lang="en-IN" sz="2000" dirty="0"/>
              <a:t>Diffraction Pattern obtained several structures</a:t>
            </a:r>
          </a:p>
          <a:p>
            <a:pPr marL="0" indent="0">
              <a:buNone/>
            </a:pPr>
            <a:r>
              <a:rPr lang="en-IN" sz="2000" dirty="0"/>
              <a:t>    and some </a:t>
            </a:r>
            <a:r>
              <a:rPr lang="en-IN" sz="2000" b="1" dirty="0"/>
              <a:t>features</a:t>
            </a:r>
            <a:r>
              <a:rPr lang="en-IN" sz="2000" dirty="0"/>
              <a:t> of DNA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/>
              <a:t>Helical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/>
              <a:t>More than 1 strand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/>
              <a:t>10 Base pairs per complete turn</a:t>
            </a:r>
          </a:p>
          <a:p>
            <a:pPr marL="0" indent="0">
              <a:buNone/>
            </a:pPr>
            <a:r>
              <a:rPr lang="en-IN" sz="2000" dirty="0"/>
              <a:t>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2635" y="2507215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432189" flipV="1">
            <a:off x="7537061" y="1878543"/>
            <a:ext cx="4592562" cy="45925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person, person, indoor, old&#10;&#10;Description automatically generated">
            <a:extLst>
              <a:ext uri="{FF2B5EF4-FFF2-40B4-BE49-F238E27FC236}">
                <a16:creationId xmlns:a16="http://schemas.microsoft.com/office/drawing/2014/main" id="{8B86E9D2-5D0F-CA70-D32E-8341D8645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17" y="272955"/>
            <a:ext cx="2400461" cy="2640958"/>
          </a:xfrm>
          <a:custGeom>
            <a:avLst/>
            <a:gdLst/>
            <a:ahLst/>
            <a:cxnLst/>
            <a:rect l="l" t="t" r="r" b="b"/>
            <a:pathLst>
              <a:path w="2185353" h="2064564">
                <a:moveTo>
                  <a:pt x="65529" y="0"/>
                </a:moveTo>
                <a:lnTo>
                  <a:pt x="2119824" y="0"/>
                </a:lnTo>
                <a:cubicBezTo>
                  <a:pt x="2156015" y="0"/>
                  <a:pt x="2185353" y="29338"/>
                  <a:pt x="2185353" y="65529"/>
                </a:cubicBezTo>
                <a:lnTo>
                  <a:pt x="2185353" y="1999035"/>
                </a:lnTo>
                <a:cubicBezTo>
                  <a:pt x="2185353" y="2035226"/>
                  <a:pt x="2156015" y="2064564"/>
                  <a:pt x="2119824" y="2064564"/>
                </a:cubicBezTo>
                <a:lnTo>
                  <a:pt x="65529" y="2064564"/>
                </a:lnTo>
                <a:cubicBezTo>
                  <a:pt x="29338" y="2064564"/>
                  <a:pt x="0" y="2035226"/>
                  <a:pt x="0" y="1999035"/>
                </a:cubicBezTo>
                <a:lnTo>
                  <a:pt x="0" y="65529"/>
                </a:lnTo>
                <a:cubicBezTo>
                  <a:pt x="0" y="29338"/>
                  <a:pt x="29338" y="0"/>
                  <a:pt x="65529" y="0"/>
                </a:cubicBezTo>
                <a:close/>
              </a:path>
            </a:pathLst>
          </a:custGeom>
        </p:spPr>
      </p:pic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33FC1A6-BC4C-614A-265D-6CED441AC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25" y="3325213"/>
            <a:ext cx="4228043" cy="3075587"/>
          </a:xfrm>
          <a:custGeom>
            <a:avLst/>
            <a:gdLst/>
            <a:ahLst/>
            <a:cxnLst/>
            <a:rect l="l" t="t" r="r" b="b"/>
            <a:pathLst>
              <a:path w="2185353" h="2064564">
                <a:moveTo>
                  <a:pt x="65529" y="0"/>
                </a:moveTo>
                <a:lnTo>
                  <a:pt x="2119824" y="0"/>
                </a:lnTo>
                <a:cubicBezTo>
                  <a:pt x="2156015" y="0"/>
                  <a:pt x="2185353" y="29338"/>
                  <a:pt x="2185353" y="65529"/>
                </a:cubicBezTo>
                <a:lnTo>
                  <a:pt x="2185353" y="1999035"/>
                </a:lnTo>
                <a:cubicBezTo>
                  <a:pt x="2185353" y="2035226"/>
                  <a:pt x="2156015" y="2064564"/>
                  <a:pt x="2119824" y="2064564"/>
                </a:cubicBezTo>
                <a:lnTo>
                  <a:pt x="65529" y="2064564"/>
                </a:lnTo>
                <a:cubicBezTo>
                  <a:pt x="29338" y="2064564"/>
                  <a:pt x="0" y="2035226"/>
                  <a:pt x="0" y="1999035"/>
                </a:cubicBezTo>
                <a:lnTo>
                  <a:pt x="0" y="65529"/>
                </a:lnTo>
                <a:cubicBezTo>
                  <a:pt x="0" y="29338"/>
                  <a:pt x="29338" y="0"/>
                  <a:pt x="6552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441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2B67-7085-1D08-1036-82F24A2F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977" y="-13648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DNA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EDC02-0611-23BA-0889-4DD9EB452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9" y="1051901"/>
            <a:ext cx="10515600" cy="5672455"/>
          </a:xfrm>
        </p:spPr>
        <p:txBody>
          <a:bodyPr/>
          <a:lstStyle/>
          <a:p>
            <a:r>
              <a:rPr lang="en-IN" dirty="0"/>
              <a:t>DNA structure is divided into 4 different levels </a:t>
            </a:r>
            <a:r>
              <a:rPr lang="en-IN" b="1" dirty="0"/>
              <a:t>primary</a:t>
            </a:r>
            <a:r>
              <a:rPr lang="en-IN" dirty="0"/>
              <a:t>, </a:t>
            </a:r>
            <a:r>
              <a:rPr lang="en-IN" b="1" dirty="0"/>
              <a:t>secondary</a:t>
            </a:r>
            <a:r>
              <a:rPr lang="en-IN" dirty="0"/>
              <a:t>, </a:t>
            </a:r>
            <a:r>
              <a:rPr lang="en-IN" b="1" dirty="0"/>
              <a:t>tertiary</a:t>
            </a:r>
            <a:r>
              <a:rPr lang="en-IN" dirty="0"/>
              <a:t> and </a:t>
            </a:r>
            <a:r>
              <a:rPr lang="en-IN" b="1" dirty="0"/>
              <a:t>quaternary</a:t>
            </a:r>
          </a:p>
          <a:p>
            <a:endParaRPr lang="en-IN" dirty="0"/>
          </a:p>
          <a:p>
            <a:r>
              <a:rPr lang="en-IN" dirty="0"/>
              <a:t>DNA has 3 main basic components</a:t>
            </a:r>
          </a:p>
          <a:p>
            <a:r>
              <a:rPr lang="en-IN" dirty="0"/>
              <a:t>  1. Deoxyribose(Pentose Sugar)</a:t>
            </a:r>
          </a:p>
          <a:p>
            <a:r>
              <a:rPr lang="en-IN" dirty="0"/>
              <a:t>  2. </a:t>
            </a:r>
            <a:r>
              <a:rPr lang="en-IN" dirty="0" err="1"/>
              <a:t>Nitogenous</a:t>
            </a:r>
            <a:r>
              <a:rPr lang="en-IN" dirty="0"/>
              <a:t> Base(there are 5)</a:t>
            </a:r>
          </a:p>
          <a:p>
            <a:r>
              <a:rPr lang="en-IN" dirty="0"/>
              <a:t>  3. Phosphate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98117-9A00-08B0-4E1F-64D1D7FEB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92" t="12696"/>
          <a:stretch/>
        </p:blipFill>
        <p:spPr>
          <a:xfrm>
            <a:off x="4965895" y="3840479"/>
            <a:ext cx="2239279" cy="2395143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50F4889E-E3BA-9083-36A1-AFCC624EA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605" y="2475914"/>
            <a:ext cx="4092819" cy="27799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B39C0A-63EC-6742-A1E7-B13589CE3A0B}"/>
                  </a:ext>
                </a:extLst>
              </p14:cNvPr>
              <p14:cNvContentPartPr/>
              <p14:nvPr/>
            </p14:nvContentPartPr>
            <p14:xfrm>
              <a:off x="9184735" y="3951083"/>
              <a:ext cx="465840" cy="1255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B39C0A-63EC-6742-A1E7-B13589CE3A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76095" y="3942443"/>
                <a:ext cx="483480" cy="12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F3F01A2-1505-2A3A-706C-4229B93E9225}"/>
                  </a:ext>
                </a:extLst>
              </p14:cNvPr>
              <p14:cNvContentPartPr/>
              <p14:nvPr/>
            </p14:nvContentPartPr>
            <p14:xfrm>
              <a:off x="4725415" y="3669923"/>
              <a:ext cx="2647440" cy="2915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F3F01A2-1505-2A3A-706C-4229B93E9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16415" y="3660923"/>
                <a:ext cx="2665080" cy="29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EE9610F-F3EF-88BB-FDA0-C33AFACB312A}"/>
              </a:ext>
            </a:extLst>
          </p:cNvPr>
          <p:cNvGrpSpPr/>
          <p:nvPr/>
        </p:nvGrpSpPr>
        <p:grpSpPr>
          <a:xfrm>
            <a:off x="7483015" y="5140163"/>
            <a:ext cx="1731240" cy="1050840"/>
            <a:chOff x="7483015" y="5140163"/>
            <a:chExt cx="1731240" cy="10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295E9E8-FE28-5BA0-2B0C-1354474B1BC7}"/>
                    </a:ext>
                  </a:extLst>
                </p14:cNvPr>
                <p14:cNvContentPartPr/>
                <p14:nvPr/>
              </p14:nvContentPartPr>
              <p14:xfrm>
                <a:off x="7565815" y="5140163"/>
                <a:ext cx="1648440" cy="864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295E9E8-FE28-5BA0-2B0C-1354474B1B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7175" y="5131523"/>
                  <a:ext cx="166608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21F65C-CAEB-DFEA-2C27-2C986BCE3B30}"/>
                    </a:ext>
                  </a:extLst>
                </p14:cNvPr>
                <p14:cNvContentPartPr/>
                <p14:nvPr/>
              </p14:nvContentPartPr>
              <p14:xfrm>
                <a:off x="7483015" y="5823803"/>
                <a:ext cx="331920" cy="367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21F65C-CAEB-DFEA-2C27-2C986BCE3B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74375" y="5814803"/>
                  <a:ext cx="349560" cy="38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F9FDEF-2CB5-B011-5CCE-BBA3DB4C3690}"/>
                  </a:ext>
                </a:extLst>
              </p14:cNvPr>
              <p14:cNvContentPartPr/>
              <p14:nvPr/>
            </p14:nvContentPartPr>
            <p14:xfrm>
              <a:off x="2165815" y="4501523"/>
              <a:ext cx="4383720" cy="2277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F9FDEF-2CB5-B011-5CCE-BBA3DB4C36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6815" y="4492523"/>
                <a:ext cx="4401360" cy="22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B932BC8-1EA5-3192-A4B9-6D59633218BE}"/>
                  </a:ext>
                </a:extLst>
              </p14:cNvPr>
              <p14:cNvContentPartPr/>
              <p14:nvPr/>
            </p14:nvContentPartPr>
            <p14:xfrm>
              <a:off x="3052979" y="3404382"/>
              <a:ext cx="2434916" cy="2603741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B932BC8-1EA5-3192-A4B9-6D59633218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43978" y="3395384"/>
                <a:ext cx="2452558" cy="2621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65FD272-9311-25DC-F113-E257B2B0D461}"/>
                  </a:ext>
                </a:extLst>
              </p14:cNvPr>
              <p14:cNvContentPartPr/>
              <p14:nvPr/>
            </p14:nvContentPartPr>
            <p14:xfrm>
              <a:off x="4233350" y="3910348"/>
              <a:ext cx="816952" cy="928938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65FD272-9311-25DC-F113-E257B2B0D46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24349" y="3901350"/>
                <a:ext cx="834594" cy="9465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5430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120E-84C5-41E1-9B41-9082AD99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588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Nucleotide &amp; Nucleoside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41D41-AEF8-4669-BAEC-D2F9AA5E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889"/>
            <a:ext cx="10515600" cy="4953074"/>
          </a:xfrm>
        </p:spPr>
        <p:txBody>
          <a:bodyPr/>
          <a:lstStyle/>
          <a:p>
            <a:pPr marL="0" indent="0"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                              RNA </a:t>
            </a:r>
          </a:p>
          <a:p>
            <a:pPr marL="0" indent="0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Poly Nucleotides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Nucleotide-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Sugar + Base  + </a:t>
            </a:r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Phosphoric Acid</a:t>
            </a:r>
          </a:p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</a:p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Nucleoside    + </a:t>
            </a:r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Phosphoric Acid</a:t>
            </a:r>
          </a:p>
          <a:p>
            <a:pPr marL="0" indent="0" algn="r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(Phosphoric acid ester of nucleoside)</a:t>
            </a:r>
          </a:p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Nucleotides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4F5C6B-2E14-42B0-921D-032326EA23B0}"/>
              </a:ext>
            </a:extLst>
          </p:cNvPr>
          <p:cNvGrpSpPr/>
          <p:nvPr/>
        </p:nvGrpSpPr>
        <p:grpSpPr>
          <a:xfrm>
            <a:off x="3713345" y="1665083"/>
            <a:ext cx="2997720" cy="615960"/>
            <a:chOff x="3713345" y="1665083"/>
            <a:chExt cx="2997720" cy="61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3359B6-5A6D-4639-8B6E-7E15C330A035}"/>
                    </a:ext>
                  </a:extLst>
                </p14:cNvPr>
                <p14:cNvContentPartPr/>
                <p14:nvPr/>
              </p14:nvContentPartPr>
              <p14:xfrm>
                <a:off x="3713345" y="1665083"/>
                <a:ext cx="2997720" cy="508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3359B6-5A6D-4639-8B6E-7E15C330A03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95705" y="1647443"/>
                  <a:ext cx="30333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4573AC-73DE-4F36-BD17-EEE6088628D6}"/>
                    </a:ext>
                  </a:extLst>
                </p14:cNvPr>
                <p14:cNvContentPartPr/>
                <p14:nvPr/>
              </p14:nvContentPartPr>
              <p14:xfrm>
                <a:off x="5275025" y="2095643"/>
                <a:ext cx="11160" cy="100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4573AC-73DE-4F36-BD17-EEE6088628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57385" y="2077643"/>
                  <a:ext cx="46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1DA7E97-D9DB-488A-A61F-69042D564F0A}"/>
                    </a:ext>
                  </a:extLst>
                </p14:cNvPr>
                <p14:cNvContentPartPr/>
                <p14:nvPr/>
              </p14:nvContentPartPr>
              <p14:xfrm>
                <a:off x="5275025" y="2081603"/>
                <a:ext cx="360" cy="63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1DA7E97-D9DB-488A-A61F-69042D564F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57385" y="2063963"/>
                  <a:ext cx="36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34595EB-8289-4A7D-B149-96AD53200248}"/>
                    </a:ext>
                  </a:extLst>
                </p14:cNvPr>
                <p14:cNvContentPartPr/>
                <p14:nvPr/>
              </p14:nvContentPartPr>
              <p14:xfrm>
                <a:off x="5105825" y="2193923"/>
                <a:ext cx="186840" cy="87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34595EB-8289-4A7D-B149-96AD532002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88185" y="2175923"/>
                  <a:ext cx="222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5FB63E2-C7AD-4137-81E6-08FB7F156377}"/>
                    </a:ext>
                  </a:extLst>
                </p14:cNvPr>
                <p14:cNvContentPartPr/>
                <p14:nvPr/>
              </p14:nvContentPartPr>
              <p14:xfrm>
                <a:off x="5322905" y="2138123"/>
                <a:ext cx="163800" cy="128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5FB63E2-C7AD-4137-81E6-08FB7F1563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04905" y="2120123"/>
                  <a:ext cx="199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E34449F-A641-4575-8C54-D515B3BFEE96}"/>
                    </a:ext>
                  </a:extLst>
                </p14:cNvPr>
                <p14:cNvContentPartPr/>
                <p14:nvPr/>
              </p14:nvContentPartPr>
              <p14:xfrm>
                <a:off x="5275025" y="2188523"/>
                <a:ext cx="11160" cy="15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E34449F-A641-4575-8C54-D515B3BFEE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57385" y="2170523"/>
                  <a:ext cx="46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ABCEAE6-8656-4E2C-9548-7B7DF9C54988}"/>
                    </a:ext>
                  </a:extLst>
                </p14:cNvPr>
                <p14:cNvContentPartPr/>
                <p14:nvPr/>
              </p14:nvContentPartPr>
              <p14:xfrm>
                <a:off x="5289065" y="2171243"/>
                <a:ext cx="360" cy="7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ABCEAE6-8656-4E2C-9548-7B7DF9C549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71065" y="2153243"/>
                  <a:ext cx="3600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A588717-A2F9-4DF0-8F91-64B0B008765F}"/>
                  </a:ext>
                </a:extLst>
              </p14:cNvPr>
              <p14:cNvContentPartPr/>
              <p14:nvPr/>
            </p14:nvContentPartPr>
            <p14:xfrm>
              <a:off x="3122945" y="3157283"/>
              <a:ext cx="1353600" cy="508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A588717-A2F9-4DF0-8F91-64B0B00876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04945" y="3139631"/>
                <a:ext cx="1389240" cy="544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5C8349D-607C-45C2-B674-CF31A813365B}"/>
                  </a:ext>
                </a:extLst>
              </p14:cNvPr>
              <p14:cNvContentPartPr/>
              <p14:nvPr/>
            </p14:nvContentPartPr>
            <p14:xfrm>
              <a:off x="4138408" y="4236316"/>
              <a:ext cx="2327760" cy="411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5C8349D-607C-45C2-B674-CF31A813365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20768" y="4218676"/>
                <a:ext cx="2363400" cy="447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02B62E2-9535-4F0D-AC2F-BA7A7431EB4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07963"/>
            <a:ext cx="396262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4760</TotalTime>
  <Words>2246</Words>
  <Application>Microsoft Office PowerPoint</Application>
  <PresentationFormat>Widescreen</PresentationFormat>
  <Paragraphs>385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inherit</vt:lpstr>
      <vt:lpstr>Times New Roman</vt:lpstr>
      <vt:lpstr>Office Theme</vt:lpstr>
      <vt:lpstr>1_Office Theme</vt:lpstr>
      <vt:lpstr>Molecular Biology &amp; Bioinformatics</vt:lpstr>
      <vt:lpstr>Part 1</vt:lpstr>
      <vt:lpstr>DNA</vt:lpstr>
      <vt:lpstr>Discovery of DNA</vt:lpstr>
      <vt:lpstr>DNA</vt:lpstr>
      <vt:lpstr>Scientific support</vt:lpstr>
      <vt:lpstr>Rosalind Franklin</vt:lpstr>
      <vt:lpstr>DNA Structure</vt:lpstr>
      <vt:lpstr>Nucleotide &amp; Nucleoside</vt:lpstr>
      <vt:lpstr>Sugar(pentose)</vt:lpstr>
      <vt:lpstr>Nitrogenous Bases</vt:lpstr>
      <vt:lpstr>Nitrogenous Bases of DNA &amp; RNA</vt:lpstr>
      <vt:lpstr>Structure of Nucleoside</vt:lpstr>
      <vt:lpstr>Nucleotide Structure</vt:lpstr>
      <vt:lpstr>Nucleotides</vt:lpstr>
      <vt:lpstr>             </vt:lpstr>
      <vt:lpstr>Nucleotides are linked together by covalent bonds called phosphodiester linkage</vt:lpstr>
      <vt:lpstr>Backbone</vt:lpstr>
      <vt:lpstr>DNA double helix &amp; hydrogen Bonding</vt:lpstr>
      <vt:lpstr>DNA hydrogen Bonding</vt:lpstr>
      <vt:lpstr>Erwin Chargaff’s Experiment </vt:lpstr>
      <vt:lpstr>Source of Data</vt:lpstr>
      <vt:lpstr>Pitch and Base pair of DNA helix</vt:lpstr>
      <vt:lpstr>Groove in DNA</vt:lpstr>
      <vt:lpstr>Structure of Double Helix</vt:lpstr>
      <vt:lpstr>B-DNA</vt:lpstr>
      <vt:lpstr>B-DNA</vt:lpstr>
      <vt:lpstr>A-DNA</vt:lpstr>
      <vt:lpstr>Z-DNA</vt:lpstr>
      <vt:lpstr>PowerPoint Presentation</vt:lpstr>
      <vt:lpstr>Difference between B A Z DNA</vt:lpstr>
      <vt:lpstr>DNA Coiling</vt:lpstr>
      <vt:lpstr>coil</vt:lpstr>
      <vt:lpstr>Nucleosome Structure</vt:lpstr>
      <vt:lpstr>RNA Ribonucleic Acid</vt:lpstr>
      <vt:lpstr>RNA</vt:lpstr>
      <vt:lpstr>Cont,</vt:lpstr>
      <vt:lpstr>RNA Structure</vt:lpstr>
      <vt:lpstr>Nucleotide Structure in RNA</vt:lpstr>
      <vt:lpstr>What is alpha phosphate group? The phosphate group closest to the ribose sugar is called the alpha phosphate group</vt:lpstr>
      <vt:lpstr>dsRNA(Double-stranded RNA) STructure</vt:lpstr>
      <vt:lpstr>PowerPoint Presentation</vt:lpstr>
      <vt:lpstr>Types of RNA</vt:lpstr>
      <vt:lpstr>FUNCTIONS OF RNA </vt:lpstr>
      <vt:lpstr>RNA v/s DNA</vt:lpstr>
      <vt:lpstr>Difference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1</dc:title>
  <dc:creator>ABHISHEK BARANDOORU JANAVEJIRAO</dc:creator>
  <cp:lastModifiedBy>ABHISHEK BARANDOORU JANAVEJIRAO</cp:lastModifiedBy>
  <cp:revision>213</cp:revision>
  <dcterms:created xsi:type="dcterms:W3CDTF">2022-07-14T10:38:46Z</dcterms:created>
  <dcterms:modified xsi:type="dcterms:W3CDTF">2022-07-19T13:41:12Z</dcterms:modified>
</cp:coreProperties>
</file>